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588" r:id="rId2"/>
    <p:sldId id="758" r:id="rId3"/>
    <p:sldId id="277" r:id="rId4"/>
    <p:sldId id="257" r:id="rId5"/>
    <p:sldId id="604" r:id="rId6"/>
    <p:sldId id="674" r:id="rId7"/>
    <p:sldId id="568" r:id="rId8"/>
    <p:sldId id="705" r:id="rId9"/>
    <p:sldId id="739" r:id="rId10"/>
    <p:sldId id="706" r:id="rId11"/>
    <p:sldId id="759" r:id="rId12"/>
    <p:sldId id="679" r:id="rId13"/>
    <p:sldId id="610" r:id="rId14"/>
    <p:sldId id="680" r:id="rId15"/>
    <p:sldId id="741" r:id="rId16"/>
    <p:sldId id="708" r:id="rId17"/>
    <p:sldId id="740" r:id="rId18"/>
    <p:sldId id="709" r:id="rId19"/>
    <p:sldId id="742" r:id="rId20"/>
    <p:sldId id="644" r:id="rId21"/>
    <p:sldId id="743" r:id="rId22"/>
    <p:sldId id="744" r:id="rId23"/>
    <p:sldId id="746" r:id="rId24"/>
    <p:sldId id="689" r:id="rId25"/>
    <p:sldId id="690" r:id="rId26"/>
    <p:sldId id="691" r:id="rId27"/>
    <p:sldId id="745" r:id="rId28"/>
    <p:sldId id="747" r:id="rId29"/>
    <p:sldId id="748" r:id="rId30"/>
    <p:sldId id="749" r:id="rId31"/>
    <p:sldId id="750" r:id="rId32"/>
    <p:sldId id="751" r:id="rId33"/>
    <p:sldId id="752" r:id="rId34"/>
    <p:sldId id="753" r:id="rId35"/>
    <p:sldId id="632" r:id="rId36"/>
    <p:sldId id="754" r:id="rId37"/>
    <p:sldId id="755" r:id="rId38"/>
    <p:sldId id="633" r:id="rId39"/>
    <p:sldId id="682" r:id="rId40"/>
    <p:sldId id="638" r:id="rId41"/>
    <p:sldId id="756" r:id="rId42"/>
    <p:sldId id="757" r:id="rId43"/>
    <p:sldId id="585" r:id="rId44"/>
    <p:sldId id="704" r:id="rId45"/>
    <p:sldId id="703" r:id="rId46"/>
    <p:sldId id="738" r:id="rId47"/>
    <p:sldId id="492" r:id="rId48"/>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588"/>
            <p14:sldId id="758"/>
            <p14:sldId id="277"/>
            <p14:sldId id="257"/>
            <p14:sldId id="604"/>
            <p14:sldId id="674"/>
            <p14:sldId id="568"/>
            <p14:sldId id="705"/>
            <p14:sldId id="739"/>
            <p14:sldId id="706"/>
            <p14:sldId id="759"/>
            <p14:sldId id="679"/>
            <p14:sldId id="610"/>
            <p14:sldId id="680"/>
            <p14:sldId id="741"/>
            <p14:sldId id="708"/>
            <p14:sldId id="740"/>
            <p14:sldId id="709"/>
            <p14:sldId id="742"/>
            <p14:sldId id="644"/>
            <p14:sldId id="743"/>
            <p14:sldId id="744"/>
            <p14:sldId id="746"/>
            <p14:sldId id="689"/>
            <p14:sldId id="690"/>
            <p14:sldId id="691"/>
            <p14:sldId id="745"/>
            <p14:sldId id="747"/>
            <p14:sldId id="748"/>
            <p14:sldId id="749"/>
            <p14:sldId id="750"/>
            <p14:sldId id="751"/>
            <p14:sldId id="752"/>
            <p14:sldId id="753"/>
            <p14:sldId id="632"/>
            <p14:sldId id="754"/>
            <p14:sldId id="755"/>
            <p14:sldId id="633"/>
            <p14:sldId id="682"/>
            <p14:sldId id="638"/>
            <p14:sldId id="756"/>
            <p14:sldId id="757"/>
            <p14:sldId id="585"/>
            <p14:sldId id="704"/>
            <p14:sldId id="703"/>
            <p14:sldId id="738"/>
            <p14:sldId id="492"/>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mond, Shannon (DESE)" initials="RS(" lastIdx="13" clrIdx="0">
    <p:extLst>
      <p:ext uri="{19B8F6BF-5375-455C-9EA6-DF929625EA0E}">
        <p15:presenceInfo xmlns:p15="http://schemas.microsoft.com/office/powerpoint/2012/main" userId="S::Shannon.Raymond@mass.gov::9d43d8f5-1318-4cd1-ba89-a1ff41b22e08" providerId="AD"/>
      </p:ext>
    </p:extLst>
  </p:cmAuthor>
  <p:cmAuthor id="2" name="Canning, Frances (DESE)" initials="CF(" lastIdx="4" clrIdx="1">
    <p:extLst>
      <p:ext uri="{19B8F6BF-5375-455C-9EA6-DF929625EA0E}">
        <p15:presenceInfo xmlns:p15="http://schemas.microsoft.com/office/powerpoint/2012/main" userId="S::Frances.A.Canning@mass.gov::4a4f8eb4-f13f-4d79-baf4-2642db8f6c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61" autoAdjust="0"/>
    <p:restoredTop sz="96000" autoAdjust="0"/>
  </p:normalViewPr>
  <p:slideViewPr>
    <p:cSldViewPr snapToGrid="0">
      <p:cViewPr varScale="1">
        <p:scale>
          <a:sx n="105" d="100"/>
          <a:sy n="105" d="100"/>
        </p:scale>
        <p:origin x="2400" y="78"/>
      </p:cViewPr>
      <p:guideLst>
        <p:guide orient="horz" pos="2160"/>
        <p:guide pos="3840"/>
      </p:guideLst>
    </p:cSldViewPr>
  </p:slideViewPr>
  <p:notesTextViewPr>
    <p:cViewPr>
      <p:scale>
        <a:sx n="1" d="1"/>
        <a:sy n="1" d="1"/>
      </p:scale>
      <p:origin x="0" y="0"/>
    </p:cViewPr>
  </p:notesTextViewPr>
  <p:notesViewPr>
    <p:cSldViewPr snapToGrid="0">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FE47D9-2C2D-42F8-943B-ACB4EBF59EB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FE6B7C51-B733-40B5-9992-DD525192E11F}">
      <dgm:prSet phldrT="[Text]" custT="1"/>
      <dgm:spPr/>
      <dgm:t>
        <a:bodyPr/>
        <a:lstStyle/>
        <a:p>
          <a:r>
            <a:rPr lang="en-US" sz="2000" dirty="0"/>
            <a:t>Step 2: Find the grain</a:t>
          </a:r>
        </a:p>
      </dgm:t>
    </dgm:pt>
    <dgm:pt modelId="{5A4D8773-C9B4-4ECC-9EDF-ACF511FB3723}" type="parTrans" cxnId="{64423B29-BEEC-4B71-BD09-BED2932AA019}">
      <dgm:prSet custT="1"/>
      <dgm:spPr/>
      <dgm:t>
        <a:bodyPr/>
        <a:lstStyle/>
        <a:p>
          <a:endParaRPr lang="en-US" sz="2000"/>
        </a:p>
      </dgm:t>
    </dgm:pt>
    <dgm:pt modelId="{F93F3695-D72D-4039-8EAA-3DFA8820060B}" type="sibTrans" cxnId="{64423B29-BEEC-4B71-BD09-BED2932AA019}">
      <dgm:prSet/>
      <dgm:spPr/>
      <dgm:t>
        <a:bodyPr/>
        <a:lstStyle/>
        <a:p>
          <a:endParaRPr lang="en-US"/>
        </a:p>
      </dgm:t>
    </dgm:pt>
    <dgm:pt modelId="{B4EE0329-5BFE-4D38-A88E-B2034429A855}">
      <dgm:prSet phldrT="[Text]" custT="1"/>
      <dgm:spPr/>
      <dgm:t>
        <a:bodyPr/>
        <a:lstStyle/>
        <a:p>
          <a:r>
            <a:rPr lang="en-US" sz="2000" dirty="0"/>
            <a:t>Step 3: Grain by size</a:t>
          </a:r>
        </a:p>
      </dgm:t>
    </dgm:pt>
    <dgm:pt modelId="{24100156-98A7-43F6-8245-8B0A5F34E935}" type="parTrans" cxnId="{97450802-7556-4D0E-8CFF-E0CDAF79F27E}">
      <dgm:prSet custT="1"/>
      <dgm:spPr/>
      <dgm:t>
        <a:bodyPr/>
        <a:lstStyle/>
        <a:p>
          <a:endParaRPr lang="en-US" sz="2000"/>
        </a:p>
      </dgm:t>
    </dgm:pt>
    <dgm:pt modelId="{C19166C4-A6BC-477A-BFCF-DA6E88E5026A}" type="sibTrans" cxnId="{97450802-7556-4D0E-8CFF-E0CDAF79F27E}">
      <dgm:prSet/>
      <dgm:spPr/>
      <dgm:t>
        <a:bodyPr/>
        <a:lstStyle/>
        <a:p>
          <a:endParaRPr lang="en-US"/>
        </a:p>
      </dgm:t>
    </dgm:pt>
    <dgm:pt modelId="{94EBB933-2982-4896-8FC3-75E4DA38B436}">
      <dgm:prSet phldrT="[Text]" custT="1"/>
      <dgm:spPr/>
      <dgm:t>
        <a:bodyPr/>
        <a:lstStyle/>
        <a:p>
          <a:r>
            <a:rPr lang="en-US" sz="2000" dirty="0"/>
            <a:t>Use measuring tools to see if grain is at least the minimum listed size</a:t>
          </a:r>
        </a:p>
      </dgm:t>
    </dgm:pt>
    <dgm:pt modelId="{E5F01037-4F97-4628-8824-B574A4D70905}" type="parTrans" cxnId="{375C7077-7798-4F41-BDD0-39DC31E8E872}">
      <dgm:prSet custT="1"/>
      <dgm:spPr/>
      <dgm:t>
        <a:bodyPr/>
        <a:lstStyle/>
        <a:p>
          <a:endParaRPr lang="en-US" sz="2000"/>
        </a:p>
      </dgm:t>
    </dgm:pt>
    <dgm:pt modelId="{7565F1B8-9297-46BD-A60C-40390317A3F0}" type="sibTrans" cxnId="{375C7077-7798-4F41-BDD0-39DC31E8E872}">
      <dgm:prSet/>
      <dgm:spPr/>
      <dgm:t>
        <a:bodyPr/>
        <a:lstStyle/>
        <a:p>
          <a:endParaRPr lang="en-US"/>
        </a:p>
      </dgm:t>
    </dgm:pt>
    <dgm:pt modelId="{7E9DE55F-5FC2-4C48-B49D-DC998458AB51}">
      <dgm:prSet phldrT="[Text]" custT="1"/>
      <dgm:spPr/>
      <dgm:t>
        <a:bodyPr/>
        <a:lstStyle/>
        <a:p>
          <a:r>
            <a:rPr lang="en-US" sz="2000" dirty="0"/>
            <a:t>Step 3: Grain by weight</a:t>
          </a:r>
        </a:p>
      </dgm:t>
    </dgm:pt>
    <dgm:pt modelId="{EF8EA2E6-8D0E-402D-83E8-872845000E19}" type="parTrans" cxnId="{AB6D2A29-8A2F-45CC-8D7D-C53528B9563A}">
      <dgm:prSet custT="1"/>
      <dgm:spPr/>
      <dgm:t>
        <a:bodyPr/>
        <a:lstStyle/>
        <a:p>
          <a:endParaRPr lang="en-US" sz="2000"/>
        </a:p>
      </dgm:t>
    </dgm:pt>
    <dgm:pt modelId="{B5E6A272-AED2-483C-B88D-9A611A15E67C}" type="sibTrans" cxnId="{AB6D2A29-8A2F-45CC-8D7D-C53528B9563A}">
      <dgm:prSet/>
      <dgm:spPr/>
      <dgm:t>
        <a:bodyPr/>
        <a:lstStyle/>
        <a:p>
          <a:endParaRPr lang="en-US"/>
        </a:p>
      </dgm:t>
    </dgm:pt>
    <dgm:pt modelId="{375FC8F1-806A-4084-9BD4-A071992D0E4E}">
      <dgm:prSet phldrT="[Text]" custT="1"/>
      <dgm:spPr/>
      <dgm:t>
        <a:bodyPr/>
        <a:lstStyle/>
        <a:p>
          <a:r>
            <a:rPr lang="en-US" sz="2000" dirty="0"/>
            <a:t>Use nutrition facts label to see if grain is at least the minimum listed weight</a:t>
          </a:r>
        </a:p>
      </dgm:t>
    </dgm:pt>
    <dgm:pt modelId="{C5F7800F-9AA5-4798-935C-B1AB6E0B28CC}" type="parTrans" cxnId="{6DA2EA6B-B359-43A1-8390-58AF521BFD03}">
      <dgm:prSet custT="1"/>
      <dgm:spPr/>
      <dgm:t>
        <a:bodyPr/>
        <a:lstStyle/>
        <a:p>
          <a:endParaRPr lang="en-US" sz="2000"/>
        </a:p>
      </dgm:t>
    </dgm:pt>
    <dgm:pt modelId="{0EDF4335-F3CC-49C3-999D-6127A06CDC87}" type="sibTrans" cxnId="{6DA2EA6B-B359-43A1-8390-58AF521BFD03}">
      <dgm:prSet/>
      <dgm:spPr/>
      <dgm:t>
        <a:bodyPr/>
        <a:lstStyle/>
        <a:p>
          <a:endParaRPr lang="en-US"/>
        </a:p>
      </dgm:t>
    </dgm:pt>
    <dgm:pt modelId="{FCF61218-A42C-47D4-AB3B-2A9CA4F0EA63}">
      <dgm:prSet custT="1"/>
      <dgm:spPr/>
      <dgm:t>
        <a:bodyPr/>
        <a:lstStyle/>
        <a:p>
          <a:r>
            <a:rPr lang="en-US" sz="2000" dirty="0"/>
            <a:t>Step 3: Grain without qualifier</a:t>
          </a:r>
        </a:p>
      </dgm:t>
    </dgm:pt>
    <dgm:pt modelId="{9955C934-04F1-4490-8335-F69732EA7EB9}" type="parTrans" cxnId="{73584D04-1462-4E3D-91AE-E6B53798DE01}">
      <dgm:prSet custT="1"/>
      <dgm:spPr/>
      <dgm:t>
        <a:bodyPr/>
        <a:lstStyle/>
        <a:p>
          <a:endParaRPr lang="en-US" sz="2000"/>
        </a:p>
      </dgm:t>
    </dgm:pt>
    <dgm:pt modelId="{5F9B52A3-B557-414E-B7F1-9F98E5B194D4}" type="sibTrans" cxnId="{73584D04-1462-4E3D-91AE-E6B53798DE01}">
      <dgm:prSet/>
      <dgm:spPr/>
      <dgm:t>
        <a:bodyPr/>
        <a:lstStyle/>
        <a:p>
          <a:endParaRPr lang="en-US"/>
        </a:p>
      </dgm:t>
    </dgm:pt>
    <dgm:pt modelId="{29C6622E-9DF8-4F13-B0BD-636E1E54AA10}">
      <dgm:prSet custT="1"/>
      <dgm:spPr/>
      <dgm:t>
        <a:bodyPr/>
        <a:lstStyle/>
        <a:p>
          <a:r>
            <a:rPr lang="en-US" sz="2000" dirty="0"/>
            <a:t>Use chart for serving size</a:t>
          </a:r>
        </a:p>
      </dgm:t>
    </dgm:pt>
    <dgm:pt modelId="{142C807F-856F-431F-B059-806D86EA9225}" type="parTrans" cxnId="{269EA5C8-E780-4102-8E53-4B76327D1F91}">
      <dgm:prSet custT="1"/>
      <dgm:spPr/>
      <dgm:t>
        <a:bodyPr/>
        <a:lstStyle/>
        <a:p>
          <a:endParaRPr lang="en-US" sz="2000"/>
        </a:p>
      </dgm:t>
    </dgm:pt>
    <dgm:pt modelId="{AF3C2368-CAC5-4EAD-8B8B-B3EECB36AD40}" type="sibTrans" cxnId="{269EA5C8-E780-4102-8E53-4B76327D1F91}">
      <dgm:prSet/>
      <dgm:spPr/>
      <dgm:t>
        <a:bodyPr/>
        <a:lstStyle/>
        <a:p>
          <a:endParaRPr lang="en-US"/>
        </a:p>
      </dgm:t>
    </dgm:pt>
    <dgm:pt modelId="{1E473247-90E4-4608-BCDA-0DB0F26CADE1}">
      <dgm:prSet custT="1"/>
      <dgm:spPr/>
      <dgm:t>
        <a:bodyPr/>
        <a:lstStyle/>
        <a:p>
          <a:r>
            <a:rPr lang="en-US" sz="2000" dirty="0"/>
            <a:t>Use chart for serving size</a:t>
          </a:r>
        </a:p>
      </dgm:t>
    </dgm:pt>
    <dgm:pt modelId="{0961A1A1-A8B4-45E2-99EA-0ED9147E81B3}" type="parTrans" cxnId="{6F4A7DD4-A94E-4A19-AD70-C6D8CB80EBC3}">
      <dgm:prSet custT="1"/>
      <dgm:spPr/>
      <dgm:t>
        <a:bodyPr/>
        <a:lstStyle/>
        <a:p>
          <a:endParaRPr lang="en-US" sz="2000"/>
        </a:p>
      </dgm:t>
    </dgm:pt>
    <dgm:pt modelId="{950D488F-F87C-466D-84E3-834BAEEE11A5}" type="sibTrans" cxnId="{6F4A7DD4-A94E-4A19-AD70-C6D8CB80EBC3}">
      <dgm:prSet/>
      <dgm:spPr/>
      <dgm:t>
        <a:bodyPr/>
        <a:lstStyle/>
        <a:p>
          <a:endParaRPr lang="en-US"/>
        </a:p>
      </dgm:t>
    </dgm:pt>
    <dgm:pt modelId="{6429D28B-2329-4F54-A694-B7078DED795B}">
      <dgm:prSet custT="1"/>
      <dgm:spPr/>
      <dgm:t>
        <a:bodyPr/>
        <a:lstStyle/>
        <a:p>
          <a:r>
            <a:rPr lang="en-US" sz="2000" dirty="0"/>
            <a:t>Use chart for serving size</a:t>
          </a:r>
        </a:p>
      </dgm:t>
    </dgm:pt>
    <dgm:pt modelId="{D7434652-FC00-4D4D-A29C-82188EE2DEB5}" type="parTrans" cxnId="{132392CB-805A-437C-929D-CEA38D206C3C}">
      <dgm:prSet custT="1"/>
      <dgm:spPr/>
      <dgm:t>
        <a:bodyPr/>
        <a:lstStyle/>
        <a:p>
          <a:endParaRPr lang="en-US" sz="2000"/>
        </a:p>
      </dgm:t>
    </dgm:pt>
    <dgm:pt modelId="{1F5676BA-40DC-4465-AA35-9F8021DCDBC2}" type="sibTrans" cxnId="{132392CB-805A-437C-929D-CEA38D206C3C}">
      <dgm:prSet/>
      <dgm:spPr/>
      <dgm:t>
        <a:bodyPr/>
        <a:lstStyle/>
        <a:p>
          <a:endParaRPr lang="en-US"/>
        </a:p>
      </dgm:t>
    </dgm:pt>
    <dgm:pt modelId="{BA9A93D7-3D55-4D02-B308-C23D650D6B52}">
      <dgm:prSet custT="1"/>
      <dgm:spPr/>
      <dgm:t>
        <a:bodyPr/>
        <a:lstStyle/>
        <a:p>
          <a:r>
            <a:rPr lang="en-US" sz="2000" dirty="0"/>
            <a:t>Step 1: Identify the correct chart</a:t>
          </a:r>
        </a:p>
      </dgm:t>
    </dgm:pt>
    <dgm:pt modelId="{4B56F8E2-51F7-43DC-8088-A3C877A17C8F}" type="parTrans" cxnId="{C472F852-B1C3-4821-8A7B-143F192D420A}">
      <dgm:prSet/>
      <dgm:spPr/>
      <dgm:t>
        <a:bodyPr/>
        <a:lstStyle/>
        <a:p>
          <a:endParaRPr lang="en-US"/>
        </a:p>
      </dgm:t>
    </dgm:pt>
    <dgm:pt modelId="{EE5CBC45-904F-4FED-9246-680DB9D533F5}" type="sibTrans" cxnId="{C472F852-B1C3-4821-8A7B-143F192D420A}">
      <dgm:prSet/>
      <dgm:spPr/>
      <dgm:t>
        <a:bodyPr/>
        <a:lstStyle/>
        <a:p>
          <a:endParaRPr lang="en-US"/>
        </a:p>
      </dgm:t>
    </dgm:pt>
    <dgm:pt modelId="{BA0179FB-ED29-408F-9270-49230DCEB699}" type="pres">
      <dgm:prSet presAssocID="{71FE47D9-2C2D-42F8-943B-ACB4EBF59EB0}" presName="diagram" presStyleCnt="0">
        <dgm:presLayoutVars>
          <dgm:chPref val="1"/>
          <dgm:dir/>
          <dgm:animOne val="branch"/>
          <dgm:animLvl val="lvl"/>
          <dgm:resizeHandles val="exact"/>
        </dgm:presLayoutVars>
      </dgm:prSet>
      <dgm:spPr/>
    </dgm:pt>
    <dgm:pt modelId="{9C120201-A860-4EB1-A3CB-BB7037841E58}" type="pres">
      <dgm:prSet presAssocID="{BA9A93D7-3D55-4D02-B308-C23D650D6B52}" presName="root1" presStyleCnt="0"/>
      <dgm:spPr/>
    </dgm:pt>
    <dgm:pt modelId="{8C533C6D-C6DA-4EDC-99A0-9D86B44E9E08}" type="pres">
      <dgm:prSet presAssocID="{BA9A93D7-3D55-4D02-B308-C23D650D6B52}" presName="LevelOneTextNode" presStyleLbl="node0" presStyleIdx="0" presStyleCnt="1" custScaleY="204482">
        <dgm:presLayoutVars>
          <dgm:chPref val="3"/>
        </dgm:presLayoutVars>
      </dgm:prSet>
      <dgm:spPr/>
    </dgm:pt>
    <dgm:pt modelId="{6105619B-0704-4E88-A81C-0F8021FD7DCC}" type="pres">
      <dgm:prSet presAssocID="{BA9A93D7-3D55-4D02-B308-C23D650D6B52}" presName="level2hierChild" presStyleCnt="0"/>
      <dgm:spPr/>
    </dgm:pt>
    <dgm:pt modelId="{39328BAE-E454-4D39-9651-81D7687394B0}" type="pres">
      <dgm:prSet presAssocID="{5A4D8773-C9B4-4ECC-9EDF-ACF511FB3723}" presName="conn2-1" presStyleLbl="parChTrans1D2" presStyleIdx="0" presStyleCnt="1"/>
      <dgm:spPr/>
    </dgm:pt>
    <dgm:pt modelId="{DEAAA192-EBAB-4DE0-8565-C4F0F00723EB}" type="pres">
      <dgm:prSet presAssocID="{5A4D8773-C9B4-4ECC-9EDF-ACF511FB3723}" presName="connTx" presStyleLbl="parChTrans1D2" presStyleIdx="0" presStyleCnt="1"/>
      <dgm:spPr/>
    </dgm:pt>
    <dgm:pt modelId="{EF766195-A0A8-4BDB-A407-8169B1ECF119}" type="pres">
      <dgm:prSet presAssocID="{FE6B7C51-B733-40B5-9992-DD525192E11F}" presName="root2" presStyleCnt="0"/>
      <dgm:spPr/>
    </dgm:pt>
    <dgm:pt modelId="{DB20062B-5F96-42C8-A8E2-17B42D00D873}" type="pres">
      <dgm:prSet presAssocID="{FE6B7C51-B733-40B5-9992-DD525192E11F}" presName="LevelTwoTextNode" presStyleLbl="node2" presStyleIdx="0" presStyleCnt="1" custScaleY="198715">
        <dgm:presLayoutVars>
          <dgm:chPref val="3"/>
        </dgm:presLayoutVars>
      </dgm:prSet>
      <dgm:spPr/>
    </dgm:pt>
    <dgm:pt modelId="{23A145B0-A2A5-4D9A-AB73-41B10F4C7B66}" type="pres">
      <dgm:prSet presAssocID="{FE6B7C51-B733-40B5-9992-DD525192E11F}" presName="level3hierChild" presStyleCnt="0"/>
      <dgm:spPr/>
    </dgm:pt>
    <dgm:pt modelId="{2AA7CB43-71CB-45AF-BA66-BB4429CD0E13}" type="pres">
      <dgm:prSet presAssocID="{24100156-98A7-43F6-8245-8B0A5F34E935}" presName="conn2-1" presStyleLbl="parChTrans1D3" presStyleIdx="0" presStyleCnt="3"/>
      <dgm:spPr/>
    </dgm:pt>
    <dgm:pt modelId="{DE7EBD43-11CB-493A-9B01-A203CEDEFEEC}" type="pres">
      <dgm:prSet presAssocID="{24100156-98A7-43F6-8245-8B0A5F34E935}" presName="connTx" presStyleLbl="parChTrans1D3" presStyleIdx="0" presStyleCnt="3"/>
      <dgm:spPr/>
    </dgm:pt>
    <dgm:pt modelId="{10AD8234-3624-4EA4-8492-0BD842342801}" type="pres">
      <dgm:prSet presAssocID="{B4EE0329-5BFE-4D38-A88E-B2034429A855}" presName="root2" presStyleCnt="0"/>
      <dgm:spPr/>
    </dgm:pt>
    <dgm:pt modelId="{27CE988C-EA0C-4DFA-9375-C3F80DF2D8C4}" type="pres">
      <dgm:prSet presAssocID="{B4EE0329-5BFE-4D38-A88E-B2034429A855}" presName="LevelTwoTextNode" presStyleLbl="node3" presStyleIdx="0" presStyleCnt="3" custScaleY="169612" custLinFactNeighborX="2853" custLinFactNeighborY="-81446">
        <dgm:presLayoutVars>
          <dgm:chPref val="3"/>
        </dgm:presLayoutVars>
      </dgm:prSet>
      <dgm:spPr/>
    </dgm:pt>
    <dgm:pt modelId="{29C8E926-2A1B-47EE-B91B-F613B06275EB}" type="pres">
      <dgm:prSet presAssocID="{B4EE0329-5BFE-4D38-A88E-B2034429A855}" presName="level3hierChild" presStyleCnt="0"/>
      <dgm:spPr/>
    </dgm:pt>
    <dgm:pt modelId="{C76FD307-59FF-4634-A35A-8D6237847E5B}" type="pres">
      <dgm:prSet presAssocID="{E5F01037-4F97-4628-8824-B574A4D70905}" presName="conn2-1" presStyleLbl="parChTrans1D4" presStyleIdx="0" presStyleCnt="5"/>
      <dgm:spPr/>
    </dgm:pt>
    <dgm:pt modelId="{E5DA7061-81A0-423D-B38C-39B37017E8A6}" type="pres">
      <dgm:prSet presAssocID="{E5F01037-4F97-4628-8824-B574A4D70905}" presName="connTx" presStyleLbl="parChTrans1D4" presStyleIdx="0" presStyleCnt="5"/>
      <dgm:spPr/>
    </dgm:pt>
    <dgm:pt modelId="{5CA6F811-6327-44D8-AEC7-7F1F8A5EF04F}" type="pres">
      <dgm:prSet presAssocID="{94EBB933-2982-4896-8FC3-75E4DA38B436}" presName="root2" presStyleCnt="0"/>
      <dgm:spPr/>
    </dgm:pt>
    <dgm:pt modelId="{477B0345-9F5A-4E35-9EAF-F22BC96553C4}" type="pres">
      <dgm:prSet presAssocID="{94EBB933-2982-4896-8FC3-75E4DA38B436}" presName="LevelTwoTextNode" presStyleLbl="node4" presStyleIdx="0" presStyleCnt="5" custScaleX="181545" custScaleY="237716" custLinFactNeighborX="11" custLinFactNeighborY="-81352">
        <dgm:presLayoutVars>
          <dgm:chPref val="3"/>
        </dgm:presLayoutVars>
      </dgm:prSet>
      <dgm:spPr/>
    </dgm:pt>
    <dgm:pt modelId="{D74E2118-5607-4229-88F7-BC671878F778}" type="pres">
      <dgm:prSet presAssocID="{94EBB933-2982-4896-8FC3-75E4DA38B436}" presName="level3hierChild" presStyleCnt="0"/>
      <dgm:spPr/>
    </dgm:pt>
    <dgm:pt modelId="{FF92CBCE-BC59-4C87-9571-38BDEB607B7E}" type="pres">
      <dgm:prSet presAssocID="{0961A1A1-A8B4-45E2-99EA-0ED9147E81B3}" presName="conn2-1" presStyleLbl="parChTrans1D4" presStyleIdx="1" presStyleCnt="5"/>
      <dgm:spPr/>
    </dgm:pt>
    <dgm:pt modelId="{F14E9014-9374-4CEC-9D7E-8EF06F3E77E1}" type="pres">
      <dgm:prSet presAssocID="{0961A1A1-A8B4-45E2-99EA-0ED9147E81B3}" presName="connTx" presStyleLbl="parChTrans1D4" presStyleIdx="1" presStyleCnt="5"/>
      <dgm:spPr/>
    </dgm:pt>
    <dgm:pt modelId="{8E6EDCC2-0BC2-4DA9-AA6C-EA83080B85A9}" type="pres">
      <dgm:prSet presAssocID="{1E473247-90E4-4608-BCDA-0DB0F26CADE1}" presName="root2" presStyleCnt="0"/>
      <dgm:spPr/>
    </dgm:pt>
    <dgm:pt modelId="{CD119AC0-3E59-420A-9149-0AC07BFC91E6}" type="pres">
      <dgm:prSet presAssocID="{1E473247-90E4-4608-BCDA-0DB0F26CADE1}" presName="LevelTwoTextNode" presStyleLbl="node4" presStyleIdx="1" presStyleCnt="5" custScaleY="192932" custLinFactNeighborX="6678" custLinFactNeighborY="-27706">
        <dgm:presLayoutVars>
          <dgm:chPref val="3"/>
        </dgm:presLayoutVars>
      </dgm:prSet>
      <dgm:spPr/>
    </dgm:pt>
    <dgm:pt modelId="{94E73FC2-5593-462B-BBF2-CC548D914B43}" type="pres">
      <dgm:prSet presAssocID="{1E473247-90E4-4608-BCDA-0DB0F26CADE1}" presName="level3hierChild" presStyleCnt="0"/>
      <dgm:spPr/>
    </dgm:pt>
    <dgm:pt modelId="{CF45934D-036C-4045-8E92-642F34ACAE37}" type="pres">
      <dgm:prSet presAssocID="{EF8EA2E6-8D0E-402D-83E8-872845000E19}" presName="conn2-1" presStyleLbl="parChTrans1D3" presStyleIdx="1" presStyleCnt="3"/>
      <dgm:spPr/>
    </dgm:pt>
    <dgm:pt modelId="{C5E1D849-B60F-4B15-A970-116EFB7BD710}" type="pres">
      <dgm:prSet presAssocID="{EF8EA2E6-8D0E-402D-83E8-872845000E19}" presName="connTx" presStyleLbl="parChTrans1D3" presStyleIdx="1" presStyleCnt="3"/>
      <dgm:spPr/>
    </dgm:pt>
    <dgm:pt modelId="{6BDED8EE-A6B1-40B6-AA38-47E39DBCA3F1}" type="pres">
      <dgm:prSet presAssocID="{7E9DE55F-5FC2-4C48-B49D-DC998458AB51}" presName="root2" presStyleCnt="0"/>
      <dgm:spPr/>
    </dgm:pt>
    <dgm:pt modelId="{E78672A3-3601-47AC-90FB-9A1239004E76}" type="pres">
      <dgm:prSet presAssocID="{7E9DE55F-5FC2-4C48-B49D-DC998458AB51}" presName="LevelTwoTextNode" presStyleLbl="node3" presStyleIdx="1" presStyleCnt="3" custScaleY="173624" custLinFactNeighborX="1663" custLinFactNeighborY="4997">
        <dgm:presLayoutVars>
          <dgm:chPref val="3"/>
        </dgm:presLayoutVars>
      </dgm:prSet>
      <dgm:spPr/>
    </dgm:pt>
    <dgm:pt modelId="{74ED8ECC-7BD9-4E55-970C-7FB8A07991C3}" type="pres">
      <dgm:prSet presAssocID="{7E9DE55F-5FC2-4C48-B49D-DC998458AB51}" presName="level3hierChild" presStyleCnt="0"/>
      <dgm:spPr/>
    </dgm:pt>
    <dgm:pt modelId="{DCDF6644-104B-4F57-B0AA-BABB5C64FCDC}" type="pres">
      <dgm:prSet presAssocID="{C5F7800F-9AA5-4798-935C-B1AB6E0B28CC}" presName="conn2-1" presStyleLbl="parChTrans1D4" presStyleIdx="2" presStyleCnt="5"/>
      <dgm:spPr/>
    </dgm:pt>
    <dgm:pt modelId="{3AF46815-5FC5-4F4E-83F9-10C5FC42395B}" type="pres">
      <dgm:prSet presAssocID="{C5F7800F-9AA5-4798-935C-B1AB6E0B28CC}" presName="connTx" presStyleLbl="parChTrans1D4" presStyleIdx="2" presStyleCnt="5"/>
      <dgm:spPr/>
    </dgm:pt>
    <dgm:pt modelId="{0C11ED11-3146-4BE5-8FB9-4BA866090A1A}" type="pres">
      <dgm:prSet presAssocID="{375FC8F1-806A-4084-9BD4-A071992D0E4E}" presName="root2" presStyleCnt="0"/>
      <dgm:spPr/>
    </dgm:pt>
    <dgm:pt modelId="{E4B8754A-E624-425D-8C79-A7DF55EDBC38}" type="pres">
      <dgm:prSet presAssocID="{375FC8F1-806A-4084-9BD4-A071992D0E4E}" presName="LevelTwoTextNode" presStyleLbl="node4" presStyleIdx="2" presStyleCnt="5" custScaleX="187977" custScaleY="235022" custLinFactNeighborX="-883" custLinFactNeighborY="4997">
        <dgm:presLayoutVars>
          <dgm:chPref val="3"/>
        </dgm:presLayoutVars>
      </dgm:prSet>
      <dgm:spPr/>
    </dgm:pt>
    <dgm:pt modelId="{DE444F40-EB8F-4379-A60E-38D1AFE86E9B}" type="pres">
      <dgm:prSet presAssocID="{375FC8F1-806A-4084-9BD4-A071992D0E4E}" presName="level3hierChild" presStyleCnt="0"/>
      <dgm:spPr/>
    </dgm:pt>
    <dgm:pt modelId="{9F07E7D6-AD22-4CA0-8D11-7833BF923BD2}" type="pres">
      <dgm:prSet presAssocID="{D7434652-FC00-4D4D-A29C-82188EE2DEB5}" presName="conn2-1" presStyleLbl="parChTrans1D4" presStyleIdx="3" presStyleCnt="5"/>
      <dgm:spPr/>
    </dgm:pt>
    <dgm:pt modelId="{61B7E0D6-EE05-4EE6-AD4C-AECA2C1064CB}" type="pres">
      <dgm:prSet presAssocID="{D7434652-FC00-4D4D-A29C-82188EE2DEB5}" presName="connTx" presStyleLbl="parChTrans1D4" presStyleIdx="3" presStyleCnt="5"/>
      <dgm:spPr/>
    </dgm:pt>
    <dgm:pt modelId="{D951B140-F995-4C82-A418-B65E22A353F2}" type="pres">
      <dgm:prSet presAssocID="{6429D28B-2329-4F54-A694-B7078DED795B}" presName="root2" presStyleCnt="0"/>
      <dgm:spPr/>
    </dgm:pt>
    <dgm:pt modelId="{79026F21-0790-47E5-A95D-06B5F39E037C}" type="pres">
      <dgm:prSet presAssocID="{6429D28B-2329-4F54-A694-B7078DED795B}" presName="LevelTwoTextNode" presStyleLbl="node4" presStyleIdx="3" presStyleCnt="5" custScaleY="210744" custLinFactNeighborX="699" custLinFactNeighborY="3326">
        <dgm:presLayoutVars>
          <dgm:chPref val="3"/>
        </dgm:presLayoutVars>
      </dgm:prSet>
      <dgm:spPr/>
    </dgm:pt>
    <dgm:pt modelId="{D0A1A978-DB13-4697-9939-52D9F0635F1B}" type="pres">
      <dgm:prSet presAssocID="{6429D28B-2329-4F54-A694-B7078DED795B}" presName="level3hierChild" presStyleCnt="0"/>
      <dgm:spPr/>
    </dgm:pt>
    <dgm:pt modelId="{97A612E9-A099-46A8-99A8-5EC4D3192377}" type="pres">
      <dgm:prSet presAssocID="{9955C934-04F1-4490-8335-F69732EA7EB9}" presName="conn2-1" presStyleLbl="parChTrans1D3" presStyleIdx="2" presStyleCnt="3"/>
      <dgm:spPr/>
    </dgm:pt>
    <dgm:pt modelId="{0D0B40C8-0223-4C61-A22A-D611DECC2F1C}" type="pres">
      <dgm:prSet presAssocID="{9955C934-04F1-4490-8335-F69732EA7EB9}" presName="connTx" presStyleLbl="parChTrans1D3" presStyleIdx="2" presStyleCnt="3"/>
      <dgm:spPr/>
    </dgm:pt>
    <dgm:pt modelId="{343D011C-F80D-4391-BD54-94BF7C8200D6}" type="pres">
      <dgm:prSet presAssocID="{FCF61218-A42C-47D4-AB3B-2A9CA4F0EA63}" presName="root2" presStyleCnt="0"/>
      <dgm:spPr/>
    </dgm:pt>
    <dgm:pt modelId="{1455E07F-B692-4B66-BC8C-E1A358633C4B}" type="pres">
      <dgm:prSet presAssocID="{FCF61218-A42C-47D4-AB3B-2A9CA4F0EA63}" presName="LevelTwoTextNode" presStyleLbl="node3" presStyleIdx="2" presStyleCnt="3" custScaleY="204027" custLinFactNeighborX="2765" custLinFactNeighborY="33205">
        <dgm:presLayoutVars>
          <dgm:chPref val="3"/>
        </dgm:presLayoutVars>
      </dgm:prSet>
      <dgm:spPr/>
    </dgm:pt>
    <dgm:pt modelId="{9B9F5CFD-F236-4BE0-8D07-65E4B6E9DE7A}" type="pres">
      <dgm:prSet presAssocID="{FCF61218-A42C-47D4-AB3B-2A9CA4F0EA63}" presName="level3hierChild" presStyleCnt="0"/>
      <dgm:spPr/>
    </dgm:pt>
    <dgm:pt modelId="{49E87301-662A-4E2F-A474-D6DE1BB96E9D}" type="pres">
      <dgm:prSet presAssocID="{142C807F-856F-431F-B059-806D86EA9225}" presName="conn2-1" presStyleLbl="parChTrans1D4" presStyleIdx="4" presStyleCnt="5"/>
      <dgm:spPr/>
    </dgm:pt>
    <dgm:pt modelId="{6A2025EB-971D-43D9-B1AF-6BBA54990409}" type="pres">
      <dgm:prSet presAssocID="{142C807F-856F-431F-B059-806D86EA9225}" presName="connTx" presStyleLbl="parChTrans1D4" presStyleIdx="4" presStyleCnt="5"/>
      <dgm:spPr/>
    </dgm:pt>
    <dgm:pt modelId="{FD2B3B87-CD21-48D8-8030-AD9EE92D8B6D}" type="pres">
      <dgm:prSet presAssocID="{29C6622E-9DF8-4F13-B0BD-636E1E54AA10}" presName="root2" presStyleCnt="0"/>
      <dgm:spPr/>
    </dgm:pt>
    <dgm:pt modelId="{AFF31896-0D14-42BA-81BC-0F4D058A69B1}" type="pres">
      <dgm:prSet presAssocID="{29C6622E-9DF8-4F13-B0BD-636E1E54AA10}" presName="LevelTwoTextNode" presStyleLbl="node4" presStyleIdx="4" presStyleCnt="5" custScaleY="190941" custLinFactX="100000" custLinFactNeighborX="128676" custLinFactNeighborY="35885">
        <dgm:presLayoutVars>
          <dgm:chPref val="3"/>
        </dgm:presLayoutVars>
      </dgm:prSet>
      <dgm:spPr/>
    </dgm:pt>
    <dgm:pt modelId="{6F25DC9C-A638-41AC-882E-A9A2054FD4FC}" type="pres">
      <dgm:prSet presAssocID="{29C6622E-9DF8-4F13-B0BD-636E1E54AA10}" presName="level3hierChild" presStyleCnt="0"/>
      <dgm:spPr/>
    </dgm:pt>
  </dgm:ptLst>
  <dgm:cxnLst>
    <dgm:cxn modelId="{97450802-7556-4D0E-8CFF-E0CDAF79F27E}" srcId="{FE6B7C51-B733-40B5-9992-DD525192E11F}" destId="{B4EE0329-5BFE-4D38-A88E-B2034429A855}" srcOrd="0" destOrd="0" parTransId="{24100156-98A7-43F6-8245-8B0A5F34E935}" sibTransId="{C19166C4-A6BC-477A-BFCF-DA6E88E5026A}"/>
    <dgm:cxn modelId="{73584D04-1462-4E3D-91AE-E6B53798DE01}" srcId="{FE6B7C51-B733-40B5-9992-DD525192E11F}" destId="{FCF61218-A42C-47D4-AB3B-2A9CA4F0EA63}" srcOrd="2" destOrd="0" parTransId="{9955C934-04F1-4490-8335-F69732EA7EB9}" sibTransId="{5F9B52A3-B557-414E-B7F1-9F98E5B194D4}"/>
    <dgm:cxn modelId="{C8416C0A-E5D4-4396-81D0-CE45451309BB}" type="presOf" srcId="{0961A1A1-A8B4-45E2-99EA-0ED9147E81B3}" destId="{FF92CBCE-BC59-4C87-9571-38BDEB607B7E}" srcOrd="0" destOrd="0" presId="urn:microsoft.com/office/officeart/2005/8/layout/hierarchy2"/>
    <dgm:cxn modelId="{4499770D-D975-4FAA-980A-4F4C733925F8}" type="presOf" srcId="{C5F7800F-9AA5-4798-935C-B1AB6E0B28CC}" destId="{DCDF6644-104B-4F57-B0AA-BABB5C64FCDC}" srcOrd="0" destOrd="0" presId="urn:microsoft.com/office/officeart/2005/8/layout/hierarchy2"/>
    <dgm:cxn modelId="{4E058124-A9FF-4406-8DCF-C6ADAC7DEF91}" type="presOf" srcId="{142C807F-856F-431F-B059-806D86EA9225}" destId="{6A2025EB-971D-43D9-B1AF-6BBA54990409}" srcOrd="1" destOrd="0" presId="urn:microsoft.com/office/officeart/2005/8/layout/hierarchy2"/>
    <dgm:cxn modelId="{AB6D2A29-8A2F-45CC-8D7D-C53528B9563A}" srcId="{FE6B7C51-B733-40B5-9992-DD525192E11F}" destId="{7E9DE55F-5FC2-4C48-B49D-DC998458AB51}" srcOrd="1" destOrd="0" parTransId="{EF8EA2E6-8D0E-402D-83E8-872845000E19}" sibTransId="{B5E6A272-AED2-483C-B88D-9A611A15E67C}"/>
    <dgm:cxn modelId="{64423B29-BEEC-4B71-BD09-BED2932AA019}" srcId="{BA9A93D7-3D55-4D02-B308-C23D650D6B52}" destId="{FE6B7C51-B733-40B5-9992-DD525192E11F}" srcOrd="0" destOrd="0" parTransId="{5A4D8773-C9B4-4ECC-9EDF-ACF511FB3723}" sibTransId="{F93F3695-D72D-4039-8EAA-3DFA8820060B}"/>
    <dgm:cxn modelId="{9362002B-11D0-44DA-B8F0-DFA87CC83A3A}" type="presOf" srcId="{1E473247-90E4-4608-BCDA-0DB0F26CADE1}" destId="{CD119AC0-3E59-420A-9149-0AC07BFC91E6}" srcOrd="0" destOrd="0" presId="urn:microsoft.com/office/officeart/2005/8/layout/hierarchy2"/>
    <dgm:cxn modelId="{DFF1B82E-7896-442C-8C2B-2081DC790C10}" type="presOf" srcId="{9955C934-04F1-4490-8335-F69732EA7EB9}" destId="{97A612E9-A099-46A8-99A8-5EC4D3192377}" srcOrd="0" destOrd="0" presId="urn:microsoft.com/office/officeart/2005/8/layout/hierarchy2"/>
    <dgm:cxn modelId="{B1A3B834-0453-4052-88D5-841F57DB325D}" type="presOf" srcId="{BA9A93D7-3D55-4D02-B308-C23D650D6B52}" destId="{8C533C6D-C6DA-4EDC-99A0-9D86B44E9E08}" srcOrd="0" destOrd="0" presId="urn:microsoft.com/office/officeart/2005/8/layout/hierarchy2"/>
    <dgm:cxn modelId="{0BA06337-D1AA-4B0F-82FE-CADAE1789A4C}" type="presOf" srcId="{FE6B7C51-B733-40B5-9992-DD525192E11F}" destId="{DB20062B-5F96-42C8-A8E2-17B42D00D873}" srcOrd="0" destOrd="0" presId="urn:microsoft.com/office/officeart/2005/8/layout/hierarchy2"/>
    <dgm:cxn modelId="{FBD51F3B-2063-4C1C-AD41-BAC96121781A}" type="presOf" srcId="{D7434652-FC00-4D4D-A29C-82188EE2DEB5}" destId="{9F07E7D6-AD22-4CA0-8D11-7833BF923BD2}" srcOrd="0" destOrd="0" presId="urn:microsoft.com/office/officeart/2005/8/layout/hierarchy2"/>
    <dgm:cxn modelId="{6623A83C-6892-4349-B040-0839A4644C54}" type="presOf" srcId="{E5F01037-4F97-4628-8824-B574A4D70905}" destId="{E5DA7061-81A0-423D-B38C-39B37017E8A6}" srcOrd="1" destOrd="0" presId="urn:microsoft.com/office/officeart/2005/8/layout/hierarchy2"/>
    <dgm:cxn modelId="{4CE0854B-FBCA-4379-BD68-AE44ED5D6633}" type="presOf" srcId="{29C6622E-9DF8-4F13-B0BD-636E1E54AA10}" destId="{AFF31896-0D14-42BA-81BC-0F4D058A69B1}" srcOrd="0" destOrd="0" presId="urn:microsoft.com/office/officeart/2005/8/layout/hierarchy2"/>
    <dgm:cxn modelId="{6DA2EA6B-B359-43A1-8390-58AF521BFD03}" srcId="{7E9DE55F-5FC2-4C48-B49D-DC998458AB51}" destId="{375FC8F1-806A-4084-9BD4-A071992D0E4E}" srcOrd="0" destOrd="0" parTransId="{C5F7800F-9AA5-4798-935C-B1AB6E0B28CC}" sibTransId="{0EDF4335-F3CC-49C3-999D-6127A06CDC87}"/>
    <dgm:cxn modelId="{DE9D436E-9D86-40C0-A059-2ED1BA13315A}" type="presOf" srcId="{94EBB933-2982-4896-8FC3-75E4DA38B436}" destId="{477B0345-9F5A-4E35-9EAF-F22BC96553C4}" srcOrd="0" destOrd="0" presId="urn:microsoft.com/office/officeart/2005/8/layout/hierarchy2"/>
    <dgm:cxn modelId="{16A06970-6F8E-4EEF-8554-6D8497BE4068}" type="presOf" srcId="{FCF61218-A42C-47D4-AB3B-2A9CA4F0EA63}" destId="{1455E07F-B692-4B66-BC8C-E1A358633C4B}" srcOrd="0" destOrd="0" presId="urn:microsoft.com/office/officeart/2005/8/layout/hierarchy2"/>
    <dgm:cxn modelId="{8B1C5470-0432-4E62-B171-33F01276A317}" type="presOf" srcId="{6429D28B-2329-4F54-A694-B7078DED795B}" destId="{79026F21-0790-47E5-A95D-06B5F39E037C}" srcOrd="0" destOrd="0" presId="urn:microsoft.com/office/officeart/2005/8/layout/hierarchy2"/>
    <dgm:cxn modelId="{1B89A070-7FB1-4D24-BADE-B9A2D5A6A544}" type="presOf" srcId="{24100156-98A7-43F6-8245-8B0A5F34E935}" destId="{2AA7CB43-71CB-45AF-BA66-BB4429CD0E13}" srcOrd="0" destOrd="0" presId="urn:microsoft.com/office/officeart/2005/8/layout/hierarchy2"/>
    <dgm:cxn modelId="{6FD7DD50-A4A5-4AC2-B63F-D0A83CA2D86B}" type="presOf" srcId="{24100156-98A7-43F6-8245-8B0A5F34E935}" destId="{DE7EBD43-11CB-493A-9B01-A203CEDEFEEC}" srcOrd="1" destOrd="0" presId="urn:microsoft.com/office/officeart/2005/8/layout/hierarchy2"/>
    <dgm:cxn modelId="{67071E51-0C22-4607-B0C6-73D5818DE07B}" type="presOf" srcId="{B4EE0329-5BFE-4D38-A88E-B2034429A855}" destId="{27CE988C-EA0C-4DFA-9375-C3F80DF2D8C4}" srcOrd="0" destOrd="0" presId="urn:microsoft.com/office/officeart/2005/8/layout/hierarchy2"/>
    <dgm:cxn modelId="{C472F852-B1C3-4821-8A7B-143F192D420A}" srcId="{71FE47D9-2C2D-42F8-943B-ACB4EBF59EB0}" destId="{BA9A93D7-3D55-4D02-B308-C23D650D6B52}" srcOrd="0" destOrd="0" parTransId="{4B56F8E2-51F7-43DC-8088-A3C877A17C8F}" sibTransId="{EE5CBC45-904F-4FED-9246-680DB9D533F5}"/>
    <dgm:cxn modelId="{375C7077-7798-4F41-BDD0-39DC31E8E872}" srcId="{B4EE0329-5BFE-4D38-A88E-B2034429A855}" destId="{94EBB933-2982-4896-8FC3-75E4DA38B436}" srcOrd="0" destOrd="0" parTransId="{E5F01037-4F97-4628-8824-B574A4D70905}" sibTransId="{7565F1B8-9297-46BD-A60C-40390317A3F0}"/>
    <dgm:cxn modelId="{A5EAB97D-7399-4CA4-AF1D-8FB90D37EEA0}" type="presOf" srcId="{EF8EA2E6-8D0E-402D-83E8-872845000E19}" destId="{C5E1D849-B60F-4B15-A970-116EFB7BD710}" srcOrd="1" destOrd="0" presId="urn:microsoft.com/office/officeart/2005/8/layout/hierarchy2"/>
    <dgm:cxn modelId="{91B7277F-40A4-473B-9A9D-C953FEF54215}" type="presOf" srcId="{375FC8F1-806A-4084-9BD4-A071992D0E4E}" destId="{E4B8754A-E624-425D-8C79-A7DF55EDBC38}" srcOrd="0" destOrd="0" presId="urn:microsoft.com/office/officeart/2005/8/layout/hierarchy2"/>
    <dgm:cxn modelId="{86850A92-29FB-4BE2-875D-69AFBA2C9B74}" type="presOf" srcId="{5A4D8773-C9B4-4ECC-9EDF-ACF511FB3723}" destId="{DEAAA192-EBAB-4DE0-8565-C4F0F00723EB}" srcOrd="1" destOrd="0" presId="urn:microsoft.com/office/officeart/2005/8/layout/hierarchy2"/>
    <dgm:cxn modelId="{AF43CC9B-F1EC-468E-B541-B81876610D25}" type="presOf" srcId="{E5F01037-4F97-4628-8824-B574A4D70905}" destId="{C76FD307-59FF-4634-A35A-8D6237847E5B}" srcOrd="0" destOrd="0" presId="urn:microsoft.com/office/officeart/2005/8/layout/hierarchy2"/>
    <dgm:cxn modelId="{5E51B89F-2AE0-47FA-B433-169AE3832481}" type="presOf" srcId="{C5F7800F-9AA5-4798-935C-B1AB6E0B28CC}" destId="{3AF46815-5FC5-4F4E-83F9-10C5FC42395B}" srcOrd="1" destOrd="0" presId="urn:microsoft.com/office/officeart/2005/8/layout/hierarchy2"/>
    <dgm:cxn modelId="{275ACFAA-1544-4672-85F4-A3E5FB9364DE}" type="presOf" srcId="{7E9DE55F-5FC2-4C48-B49D-DC998458AB51}" destId="{E78672A3-3601-47AC-90FB-9A1239004E76}" srcOrd="0" destOrd="0" presId="urn:microsoft.com/office/officeart/2005/8/layout/hierarchy2"/>
    <dgm:cxn modelId="{0F9C9EAE-47A6-43AC-9C95-2EC507206C38}" type="presOf" srcId="{D7434652-FC00-4D4D-A29C-82188EE2DEB5}" destId="{61B7E0D6-EE05-4EE6-AD4C-AECA2C1064CB}" srcOrd="1" destOrd="0" presId="urn:microsoft.com/office/officeart/2005/8/layout/hierarchy2"/>
    <dgm:cxn modelId="{150C92B8-15B9-4182-9101-12F7DA3D137D}" type="presOf" srcId="{71FE47D9-2C2D-42F8-943B-ACB4EBF59EB0}" destId="{BA0179FB-ED29-408F-9270-49230DCEB699}" srcOrd="0" destOrd="0" presId="urn:microsoft.com/office/officeart/2005/8/layout/hierarchy2"/>
    <dgm:cxn modelId="{6286D2C5-22CD-4D9A-AE77-24B607FFE42E}" type="presOf" srcId="{0961A1A1-A8B4-45E2-99EA-0ED9147E81B3}" destId="{F14E9014-9374-4CEC-9D7E-8EF06F3E77E1}" srcOrd="1" destOrd="0" presId="urn:microsoft.com/office/officeart/2005/8/layout/hierarchy2"/>
    <dgm:cxn modelId="{269EA5C8-E780-4102-8E53-4B76327D1F91}" srcId="{FCF61218-A42C-47D4-AB3B-2A9CA4F0EA63}" destId="{29C6622E-9DF8-4F13-B0BD-636E1E54AA10}" srcOrd="0" destOrd="0" parTransId="{142C807F-856F-431F-B059-806D86EA9225}" sibTransId="{AF3C2368-CAC5-4EAD-8B8B-B3EECB36AD40}"/>
    <dgm:cxn modelId="{132392CB-805A-437C-929D-CEA38D206C3C}" srcId="{375FC8F1-806A-4084-9BD4-A071992D0E4E}" destId="{6429D28B-2329-4F54-A694-B7078DED795B}" srcOrd="0" destOrd="0" parTransId="{D7434652-FC00-4D4D-A29C-82188EE2DEB5}" sibTransId="{1F5676BA-40DC-4465-AA35-9F8021DCDBC2}"/>
    <dgm:cxn modelId="{6F4A7DD4-A94E-4A19-AD70-C6D8CB80EBC3}" srcId="{94EBB933-2982-4896-8FC3-75E4DA38B436}" destId="{1E473247-90E4-4608-BCDA-0DB0F26CADE1}" srcOrd="0" destOrd="0" parTransId="{0961A1A1-A8B4-45E2-99EA-0ED9147E81B3}" sibTransId="{950D488F-F87C-466D-84E3-834BAEEE11A5}"/>
    <dgm:cxn modelId="{9D7B8FD7-4481-423F-AC79-167F52F426D4}" type="presOf" srcId="{EF8EA2E6-8D0E-402D-83E8-872845000E19}" destId="{CF45934D-036C-4045-8E92-642F34ACAE37}" srcOrd="0" destOrd="0" presId="urn:microsoft.com/office/officeart/2005/8/layout/hierarchy2"/>
    <dgm:cxn modelId="{1DC4E0E3-E5D2-4902-8C76-92DD3E01BF83}" type="presOf" srcId="{9955C934-04F1-4490-8335-F69732EA7EB9}" destId="{0D0B40C8-0223-4C61-A22A-D611DECC2F1C}" srcOrd="1" destOrd="0" presId="urn:microsoft.com/office/officeart/2005/8/layout/hierarchy2"/>
    <dgm:cxn modelId="{A96FA5F3-67EF-40C5-A580-7725F2E3461B}" type="presOf" srcId="{5A4D8773-C9B4-4ECC-9EDF-ACF511FB3723}" destId="{39328BAE-E454-4D39-9651-81D7687394B0}" srcOrd="0" destOrd="0" presId="urn:microsoft.com/office/officeart/2005/8/layout/hierarchy2"/>
    <dgm:cxn modelId="{9AA216F6-A265-4CC9-9537-519C0C092B4B}" type="presOf" srcId="{142C807F-856F-431F-B059-806D86EA9225}" destId="{49E87301-662A-4E2F-A474-D6DE1BB96E9D}" srcOrd="0" destOrd="0" presId="urn:microsoft.com/office/officeart/2005/8/layout/hierarchy2"/>
    <dgm:cxn modelId="{88B44E33-7BBC-4B18-B228-8227FB8CB004}" type="presParOf" srcId="{BA0179FB-ED29-408F-9270-49230DCEB699}" destId="{9C120201-A860-4EB1-A3CB-BB7037841E58}" srcOrd="0" destOrd="0" presId="urn:microsoft.com/office/officeart/2005/8/layout/hierarchy2"/>
    <dgm:cxn modelId="{0EA6E533-2990-45B5-BFF9-7DC99EA6996A}" type="presParOf" srcId="{9C120201-A860-4EB1-A3CB-BB7037841E58}" destId="{8C533C6D-C6DA-4EDC-99A0-9D86B44E9E08}" srcOrd="0" destOrd="0" presId="urn:microsoft.com/office/officeart/2005/8/layout/hierarchy2"/>
    <dgm:cxn modelId="{66A23494-05A2-41E5-8742-CE02F0B0CEF4}" type="presParOf" srcId="{9C120201-A860-4EB1-A3CB-BB7037841E58}" destId="{6105619B-0704-4E88-A81C-0F8021FD7DCC}" srcOrd="1" destOrd="0" presId="urn:microsoft.com/office/officeart/2005/8/layout/hierarchy2"/>
    <dgm:cxn modelId="{990C43C5-6448-4273-8F5D-2128B1A63702}" type="presParOf" srcId="{6105619B-0704-4E88-A81C-0F8021FD7DCC}" destId="{39328BAE-E454-4D39-9651-81D7687394B0}" srcOrd="0" destOrd="0" presId="urn:microsoft.com/office/officeart/2005/8/layout/hierarchy2"/>
    <dgm:cxn modelId="{928EE7DC-CE05-43D4-83BA-97CEF5364436}" type="presParOf" srcId="{39328BAE-E454-4D39-9651-81D7687394B0}" destId="{DEAAA192-EBAB-4DE0-8565-C4F0F00723EB}" srcOrd="0" destOrd="0" presId="urn:microsoft.com/office/officeart/2005/8/layout/hierarchy2"/>
    <dgm:cxn modelId="{E10521EF-BA87-46CF-8480-544E5CD2E05A}" type="presParOf" srcId="{6105619B-0704-4E88-A81C-0F8021FD7DCC}" destId="{EF766195-A0A8-4BDB-A407-8169B1ECF119}" srcOrd="1" destOrd="0" presId="urn:microsoft.com/office/officeart/2005/8/layout/hierarchy2"/>
    <dgm:cxn modelId="{A76B6A08-2A9E-4295-A0E2-E0B40F3B6CEB}" type="presParOf" srcId="{EF766195-A0A8-4BDB-A407-8169B1ECF119}" destId="{DB20062B-5F96-42C8-A8E2-17B42D00D873}" srcOrd="0" destOrd="0" presId="urn:microsoft.com/office/officeart/2005/8/layout/hierarchy2"/>
    <dgm:cxn modelId="{28594F5F-FD44-48AB-AFEE-D53AA665B4B0}" type="presParOf" srcId="{EF766195-A0A8-4BDB-A407-8169B1ECF119}" destId="{23A145B0-A2A5-4D9A-AB73-41B10F4C7B66}" srcOrd="1" destOrd="0" presId="urn:microsoft.com/office/officeart/2005/8/layout/hierarchy2"/>
    <dgm:cxn modelId="{DA0009A3-3C2E-418A-B806-FC93D4AEB994}" type="presParOf" srcId="{23A145B0-A2A5-4D9A-AB73-41B10F4C7B66}" destId="{2AA7CB43-71CB-45AF-BA66-BB4429CD0E13}" srcOrd="0" destOrd="0" presId="urn:microsoft.com/office/officeart/2005/8/layout/hierarchy2"/>
    <dgm:cxn modelId="{E6DC6834-5A2C-4E55-9C85-915F795CEE35}" type="presParOf" srcId="{2AA7CB43-71CB-45AF-BA66-BB4429CD0E13}" destId="{DE7EBD43-11CB-493A-9B01-A203CEDEFEEC}" srcOrd="0" destOrd="0" presId="urn:microsoft.com/office/officeart/2005/8/layout/hierarchy2"/>
    <dgm:cxn modelId="{F19ECFEE-3167-4740-84A3-D1AEFB10F761}" type="presParOf" srcId="{23A145B0-A2A5-4D9A-AB73-41B10F4C7B66}" destId="{10AD8234-3624-4EA4-8492-0BD842342801}" srcOrd="1" destOrd="0" presId="urn:microsoft.com/office/officeart/2005/8/layout/hierarchy2"/>
    <dgm:cxn modelId="{C8019526-30E2-44D6-9238-7A787DD99243}" type="presParOf" srcId="{10AD8234-3624-4EA4-8492-0BD842342801}" destId="{27CE988C-EA0C-4DFA-9375-C3F80DF2D8C4}" srcOrd="0" destOrd="0" presId="urn:microsoft.com/office/officeart/2005/8/layout/hierarchy2"/>
    <dgm:cxn modelId="{A1D4514C-151A-4CF1-BE29-887AFAA02FAF}" type="presParOf" srcId="{10AD8234-3624-4EA4-8492-0BD842342801}" destId="{29C8E926-2A1B-47EE-B91B-F613B06275EB}" srcOrd="1" destOrd="0" presId="urn:microsoft.com/office/officeart/2005/8/layout/hierarchy2"/>
    <dgm:cxn modelId="{AF1B26AD-EF99-4AE2-9DAC-2081BAE95F52}" type="presParOf" srcId="{29C8E926-2A1B-47EE-B91B-F613B06275EB}" destId="{C76FD307-59FF-4634-A35A-8D6237847E5B}" srcOrd="0" destOrd="0" presId="urn:microsoft.com/office/officeart/2005/8/layout/hierarchy2"/>
    <dgm:cxn modelId="{089B29E7-2702-4E82-AA72-A38D059DD831}" type="presParOf" srcId="{C76FD307-59FF-4634-A35A-8D6237847E5B}" destId="{E5DA7061-81A0-423D-B38C-39B37017E8A6}" srcOrd="0" destOrd="0" presId="urn:microsoft.com/office/officeart/2005/8/layout/hierarchy2"/>
    <dgm:cxn modelId="{19686CFF-B08B-4240-941D-11241EB45BDC}" type="presParOf" srcId="{29C8E926-2A1B-47EE-B91B-F613B06275EB}" destId="{5CA6F811-6327-44D8-AEC7-7F1F8A5EF04F}" srcOrd="1" destOrd="0" presId="urn:microsoft.com/office/officeart/2005/8/layout/hierarchy2"/>
    <dgm:cxn modelId="{DABCA64E-B804-44D6-A50C-B486E301E730}" type="presParOf" srcId="{5CA6F811-6327-44D8-AEC7-7F1F8A5EF04F}" destId="{477B0345-9F5A-4E35-9EAF-F22BC96553C4}" srcOrd="0" destOrd="0" presId="urn:microsoft.com/office/officeart/2005/8/layout/hierarchy2"/>
    <dgm:cxn modelId="{B57BCCA1-9E61-4A36-B845-65E6E44939BA}" type="presParOf" srcId="{5CA6F811-6327-44D8-AEC7-7F1F8A5EF04F}" destId="{D74E2118-5607-4229-88F7-BC671878F778}" srcOrd="1" destOrd="0" presId="urn:microsoft.com/office/officeart/2005/8/layout/hierarchy2"/>
    <dgm:cxn modelId="{0BCB629D-95F5-4F2E-B329-DB605288DCF0}" type="presParOf" srcId="{D74E2118-5607-4229-88F7-BC671878F778}" destId="{FF92CBCE-BC59-4C87-9571-38BDEB607B7E}" srcOrd="0" destOrd="0" presId="urn:microsoft.com/office/officeart/2005/8/layout/hierarchy2"/>
    <dgm:cxn modelId="{107F4B24-53B5-4784-8CB0-9DAD31B31E95}" type="presParOf" srcId="{FF92CBCE-BC59-4C87-9571-38BDEB607B7E}" destId="{F14E9014-9374-4CEC-9D7E-8EF06F3E77E1}" srcOrd="0" destOrd="0" presId="urn:microsoft.com/office/officeart/2005/8/layout/hierarchy2"/>
    <dgm:cxn modelId="{22D8CB84-E3E0-46F1-8F89-B56DC15C28F5}" type="presParOf" srcId="{D74E2118-5607-4229-88F7-BC671878F778}" destId="{8E6EDCC2-0BC2-4DA9-AA6C-EA83080B85A9}" srcOrd="1" destOrd="0" presId="urn:microsoft.com/office/officeart/2005/8/layout/hierarchy2"/>
    <dgm:cxn modelId="{CCDE412E-96BC-4BFF-92E8-39F7E8ADC9F2}" type="presParOf" srcId="{8E6EDCC2-0BC2-4DA9-AA6C-EA83080B85A9}" destId="{CD119AC0-3E59-420A-9149-0AC07BFC91E6}" srcOrd="0" destOrd="0" presId="urn:microsoft.com/office/officeart/2005/8/layout/hierarchy2"/>
    <dgm:cxn modelId="{D170507A-8BC9-4C65-9C13-5AD8789C0FAF}" type="presParOf" srcId="{8E6EDCC2-0BC2-4DA9-AA6C-EA83080B85A9}" destId="{94E73FC2-5593-462B-BBF2-CC548D914B43}" srcOrd="1" destOrd="0" presId="urn:microsoft.com/office/officeart/2005/8/layout/hierarchy2"/>
    <dgm:cxn modelId="{4A18F00F-CF84-43BC-8191-ED938C08845E}" type="presParOf" srcId="{23A145B0-A2A5-4D9A-AB73-41B10F4C7B66}" destId="{CF45934D-036C-4045-8E92-642F34ACAE37}" srcOrd="2" destOrd="0" presId="urn:microsoft.com/office/officeart/2005/8/layout/hierarchy2"/>
    <dgm:cxn modelId="{8651BDF7-CF88-4508-9DD4-DAA9DEAC1F04}" type="presParOf" srcId="{CF45934D-036C-4045-8E92-642F34ACAE37}" destId="{C5E1D849-B60F-4B15-A970-116EFB7BD710}" srcOrd="0" destOrd="0" presId="urn:microsoft.com/office/officeart/2005/8/layout/hierarchy2"/>
    <dgm:cxn modelId="{FABE312E-1331-4F92-BBA1-CDEA9B27FC40}" type="presParOf" srcId="{23A145B0-A2A5-4D9A-AB73-41B10F4C7B66}" destId="{6BDED8EE-A6B1-40B6-AA38-47E39DBCA3F1}" srcOrd="3" destOrd="0" presId="urn:microsoft.com/office/officeart/2005/8/layout/hierarchy2"/>
    <dgm:cxn modelId="{7A0E824A-5151-47FA-ABD2-30FB23C70ECC}" type="presParOf" srcId="{6BDED8EE-A6B1-40B6-AA38-47E39DBCA3F1}" destId="{E78672A3-3601-47AC-90FB-9A1239004E76}" srcOrd="0" destOrd="0" presId="urn:microsoft.com/office/officeart/2005/8/layout/hierarchy2"/>
    <dgm:cxn modelId="{29931CCE-5B94-431E-8673-1A5DBB619C3A}" type="presParOf" srcId="{6BDED8EE-A6B1-40B6-AA38-47E39DBCA3F1}" destId="{74ED8ECC-7BD9-4E55-970C-7FB8A07991C3}" srcOrd="1" destOrd="0" presId="urn:microsoft.com/office/officeart/2005/8/layout/hierarchy2"/>
    <dgm:cxn modelId="{5BB52B64-7298-4548-B134-E0018C0BF860}" type="presParOf" srcId="{74ED8ECC-7BD9-4E55-970C-7FB8A07991C3}" destId="{DCDF6644-104B-4F57-B0AA-BABB5C64FCDC}" srcOrd="0" destOrd="0" presId="urn:microsoft.com/office/officeart/2005/8/layout/hierarchy2"/>
    <dgm:cxn modelId="{FDD40E68-3FC3-47ED-85A6-43F3FE35D795}" type="presParOf" srcId="{DCDF6644-104B-4F57-B0AA-BABB5C64FCDC}" destId="{3AF46815-5FC5-4F4E-83F9-10C5FC42395B}" srcOrd="0" destOrd="0" presId="urn:microsoft.com/office/officeart/2005/8/layout/hierarchy2"/>
    <dgm:cxn modelId="{FDE875F7-D7C4-46B8-9865-3E6E98E2A747}" type="presParOf" srcId="{74ED8ECC-7BD9-4E55-970C-7FB8A07991C3}" destId="{0C11ED11-3146-4BE5-8FB9-4BA866090A1A}" srcOrd="1" destOrd="0" presId="urn:microsoft.com/office/officeart/2005/8/layout/hierarchy2"/>
    <dgm:cxn modelId="{1047CF5E-B9BE-41F4-AB16-46B8DEAA9B27}" type="presParOf" srcId="{0C11ED11-3146-4BE5-8FB9-4BA866090A1A}" destId="{E4B8754A-E624-425D-8C79-A7DF55EDBC38}" srcOrd="0" destOrd="0" presId="urn:microsoft.com/office/officeart/2005/8/layout/hierarchy2"/>
    <dgm:cxn modelId="{D12EC123-ABD7-456E-A782-BF49AC9DFF96}" type="presParOf" srcId="{0C11ED11-3146-4BE5-8FB9-4BA866090A1A}" destId="{DE444F40-EB8F-4379-A60E-38D1AFE86E9B}" srcOrd="1" destOrd="0" presId="urn:microsoft.com/office/officeart/2005/8/layout/hierarchy2"/>
    <dgm:cxn modelId="{BC95F913-53C7-4E7F-A863-914C3F9FFAFE}" type="presParOf" srcId="{DE444F40-EB8F-4379-A60E-38D1AFE86E9B}" destId="{9F07E7D6-AD22-4CA0-8D11-7833BF923BD2}" srcOrd="0" destOrd="0" presId="urn:microsoft.com/office/officeart/2005/8/layout/hierarchy2"/>
    <dgm:cxn modelId="{332F5DF4-DBF3-4387-B7F0-2D3C48A32F38}" type="presParOf" srcId="{9F07E7D6-AD22-4CA0-8D11-7833BF923BD2}" destId="{61B7E0D6-EE05-4EE6-AD4C-AECA2C1064CB}" srcOrd="0" destOrd="0" presId="urn:microsoft.com/office/officeart/2005/8/layout/hierarchy2"/>
    <dgm:cxn modelId="{EB5E240F-8DDF-4048-962B-E01806D7F2E0}" type="presParOf" srcId="{DE444F40-EB8F-4379-A60E-38D1AFE86E9B}" destId="{D951B140-F995-4C82-A418-B65E22A353F2}" srcOrd="1" destOrd="0" presId="urn:microsoft.com/office/officeart/2005/8/layout/hierarchy2"/>
    <dgm:cxn modelId="{697696A3-A06A-4BD0-B753-04A9E84BA4EC}" type="presParOf" srcId="{D951B140-F995-4C82-A418-B65E22A353F2}" destId="{79026F21-0790-47E5-A95D-06B5F39E037C}" srcOrd="0" destOrd="0" presId="urn:microsoft.com/office/officeart/2005/8/layout/hierarchy2"/>
    <dgm:cxn modelId="{0B0EF04F-07E8-4922-A412-00949A9DECE6}" type="presParOf" srcId="{D951B140-F995-4C82-A418-B65E22A353F2}" destId="{D0A1A978-DB13-4697-9939-52D9F0635F1B}" srcOrd="1" destOrd="0" presId="urn:microsoft.com/office/officeart/2005/8/layout/hierarchy2"/>
    <dgm:cxn modelId="{6E0F962B-72EE-47E8-80FA-CE25B9F17DAE}" type="presParOf" srcId="{23A145B0-A2A5-4D9A-AB73-41B10F4C7B66}" destId="{97A612E9-A099-46A8-99A8-5EC4D3192377}" srcOrd="4" destOrd="0" presId="urn:microsoft.com/office/officeart/2005/8/layout/hierarchy2"/>
    <dgm:cxn modelId="{7825141F-F730-4C01-BDD4-90E4022F7E54}" type="presParOf" srcId="{97A612E9-A099-46A8-99A8-5EC4D3192377}" destId="{0D0B40C8-0223-4C61-A22A-D611DECC2F1C}" srcOrd="0" destOrd="0" presId="urn:microsoft.com/office/officeart/2005/8/layout/hierarchy2"/>
    <dgm:cxn modelId="{956FC895-5E2A-4624-989F-538FC7461027}" type="presParOf" srcId="{23A145B0-A2A5-4D9A-AB73-41B10F4C7B66}" destId="{343D011C-F80D-4391-BD54-94BF7C8200D6}" srcOrd="5" destOrd="0" presId="urn:microsoft.com/office/officeart/2005/8/layout/hierarchy2"/>
    <dgm:cxn modelId="{72C399AF-7042-443C-9C72-D90302DF4CBE}" type="presParOf" srcId="{343D011C-F80D-4391-BD54-94BF7C8200D6}" destId="{1455E07F-B692-4B66-BC8C-E1A358633C4B}" srcOrd="0" destOrd="0" presId="urn:microsoft.com/office/officeart/2005/8/layout/hierarchy2"/>
    <dgm:cxn modelId="{1ABD5886-1AF5-4DBB-895E-9CF32FC0217B}" type="presParOf" srcId="{343D011C-F80D-4391-BD54-94BF7C8200D6}" destId="{9B9F5CFD-F236-4BE0-8D07-65E4B6E9DE7A}" srcOrd="1" destOrd="0" presId="urn:microsoft.com/office/officeart/2005/8/layout/hierarchy2"/>
    <dgm:cxn modelId="{FF13EAB9-ECC2-4D00-870E-A1E520470F70}" type="presParOf" srcId="{9B9F5CFD-F236-4BE0-8D07-65E4B6E9DE7A}" destId="{49E87301-662A-4E2F-A474-D6DE1BB96E9D}" srcOrd="0" destOrd="0" presId="urn:microsoft.com/office/officeart/2005/8/layout/hierarchy2"/>
    <dgm:cxn modelId="{1CE212E7-0892-4027-A8C2-0EC1D87264A1}" type="presParOf" srcId="{49E87301-662A-4E2F-A474-D6DE1BB96E9D}" destId="{6A2025EB-971D-43D9-B1AF-6BBA54990409}" srcOrd="0" destOrd="0" presId="urn:microsoft.com/office/officeart/2005/8/layout/hierarchy2"/>
    <dgm:cxn modelId="{9710ECF0-43A3-4568-8D6D-74B02B0F5C29}" type="presParOf" srcId="{9B9F5CFD-F236-4BE0-8D07-65E4B6E9DE7A}" destId="{FD2B3B87-CD21-48D8-8030-AD9EE92D8B6D}" srcOrd="1" destOrd="0" presId="urn:microsoft.com/office/officeart/2005/8/layout/hierarchy2"/>
    <dgm:cxn modelId="{20677276-27FD-4B48-8A8F-90173E48AEB3}" type="presParOf" srcId="{FD2B3B87-CD21-48D8-8030-AD9EE92D8B6D}" destId="{AFF31896-0D14-42BA-81BC-0F4D058A69B1}" srcOrd="0" destOrd="0" presId="urn:microsoft.com/office/officeart/2005/8/layout/hierarchy2"/>
    <dgm:cxn modelId="{B1A04929-CFF5-4775-9945-C179EB111786}" type="presParOf" srcId="{FD2B3B87-CD21-48D8-8030-AD9EE92D8B6D}" destId="{6F25DC9C-A638-41AC-882E-A9A2054FD4F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33C6D-C6DA-4EDC-99A0-9D86B44E9E08}">
      <dsp:nvSpPr>
        <dsp:cNvPr id="0" name=""/>
        <dsp:cNvSpPr/>
      </dsp:nvSpPr>
      <dsp:spPr>
        <a:xfrm>
          <a:off x="304690" y="1911972"/>
          <a:ext cx="1438586" cy="14708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Step 1: Identify the correct chart</a:t>
          </a:r>
        </a:p>
      </dsp:txBody>
      <dsp:txXfrm>
        <a:off x="346825" y="1954107"/>
        <a:ext cx="1354316" cy="1386555"/>
      </dsp:txXfrm>
    </dsp:sp>
    <dsp:sp modelId="{39328BAE-E454-4D39-9651-81D7687394B0}">
      <dsp:nvSpPr>
        <dsp:cNvPr id="0" name=""/>
        <dsp:cNvSpPr/>
      </dsp:nvSpPr>
      <dsp:spPr>
        <a:xfrm>
          <a:off x="1743276" y="2634565"/>
          <a:ext cx="575434" cy="25638"/>
        </a:xfrm>
        <a:custGeom>
          <a:avLst/>
          <a:gdLst/>
          <a:ahLst/>
          <a:cxnLst/>
          <a:rect l="0" t="0" r="0" b="0"/>
          <a:pathLst>
            <a:path>
              <a:moveTo>
                <a:pt x="0" y="12819"/>
              </a:moveTo>
              <a:lnTo>
                <a:pt x="575434" y="128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016607" y="2632999"/>
        <a:ext cx="28771" cy="28771"/>
      </dsp:txXfrm>
    </dsp:sp>
    <dsp:sp modelId="{DB20062B-5F96-42C8-A8E2-17B42D00D873}">
      <dsp:nvSpPr>
        <dsp:cNvPr id="0" name=""/>
        <dsp:cNvSpPr/>
      </dsp:nvSpPr>
      <dsp:spPr>
        <a:xfrm>
          <a:off x="2318710" y="1932713"/>
          <a:ext cx="1438586" cy="14293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Step 2: Find the grain</a:t>
          </a:r>
        </a:p>
      </dsp:txBody>
      <dsp:txXfrm>
        <a:off x="2360574" y="1974577"/>
        <a:ext cx="1354858" cy="1345615"/>
      </dsp:txXfrm>
    </dsp:sp>
    <dsp:sp modelId="{2AA7CB43-71CB-45AF-BA66-BB4429CD0E13}">
      <dsp:nvSpPr>
        <dsp:cNvPr id="0" name=""/>
        <dsp:cNvSpPr/>
      </dsp:nvSpPr>
      <dsp:spPr>
        <a:xfrm rot="17210096">
          <a:off x="3001232" y="1615875"/>
          <a:ext cx="2128607" cy="25638"/>
        </a:xfrm>
        <a:custGeom>
          <a:avLst/>
          <a:gdLst/>
          <a:ahLst/>
          <a:cxnLst/>
          <a:rect l="0" t="0" r="0" b="0"/>
          <a:pathLst>
            <a:path>
              <a:moveTo>
                <a:pt x="0" y="12819"/>
              </a:moveTo>
              <a:lnTo>
                <a:pt x="2128607" y="1281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012320" y="1575479"/>
        <a:ext cx="106430" cy="106430"/>
      </dsp:txXfrm>
    </dsp:sp>
    <dsp:sp modelId="{27CE988C-EA0C-4DFA-9375-C3F80DF2D8C4}">
      <dsp:nvSpPr>
        <dsp:cNvPr id="0" name=""/>
        <dsp:cNvSpPr/>
      </dsp:nvSpPr>
      <dsp:spPr>
        <a:xfrm>
          <a:off x="4373774" y="0"/>
          <a:ext cx="1438586" cy="12200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Step 3: Grain by size</a:t>
          </a:r>
        </a:p>
      </dsp:txBody>
      <dsp:txXfrm>
        <a:off x="4409507" y="35733"/>
        <a:ext cx="1367120" cy="1148541"/>
      </dsp:txXfrm>
    </dsp:sp>
    <dsp:sp modelId="{C76FD307-59FF-4634-A35A-8D6237847E5B}">
      <dsp:nvSpPr>
        <dsp:cNvPr id="0" name=""/>
        <dsp:cNvSpPr/>
      </dsp:nvSpPr>
      <dsp:spPr>
        <a:xfrm rot="1477051">
          <a:off x="5785639" y="719651"/>
          <a:ext cx="587993" cy="25638"/>
        </a:xfrm>
        <a:custGeom>
          <a:avLst/>
          <a:gdLst/>
          <a:ahLst/>
          <a:cxnLst/>
          <a:rect l="0" t="0" r="0" b="0"/>
          <a:pathLst>
            <a:path>
              <a:moveTo>
                <a:pt x="0" y="12819"/>
              </a:moveTo>
              <a:lnTo>
                <a:pt x="587993" y="1281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064936" y="717770"/>
        <a:ext cx="29399" cy="29399"/>
      </dsp:txXfrm>
    </dsp:sp>
    <dsp:sp modelId="{477B0345-9F5A-4E35-9EAF-F22BC96553C4}">
      <dsp:nvSpPr>
        <dsp:cNvPr id="0" name=""/>
        <dsp:cNvSpPr/>
      </dsp:nvSpPr>
      <dsp:spPr>
        <a:xfrm>
          <a:off x="6346910" y="0"/>
          <a:ext cx="2611681" cy="17098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Use measuring tools to see if grain is at least the minimum listed size</a:t>
          </a:r>
        </a:p>
      </dsp:txBody>
      <dsp:txXfrm>
        <a:off x="6396990" y="50080"/>
        <a:ext cx="2511521" cy="1609714"/>
      </dsp:txXfrm>
    </dsp:sp>
    <dsp:sp modelId="{FF92CBCE-BC59-4C87-9571-38BDEB607B7E}">
      <dsp:nvSpPr>
        <dsp:cNvPr id="0" name=""/>
        <dsp:cNvSpPr/>
      </dsp:nvSpPr>
      <dsp:spPr>
        <a:xfrm rot="20790540">
          <a:off x="8949067" y="761585"/>
          <a:ext cx="690395" cy="25638"/>
        </a:xfrm>
        <a:custGeom>
          <a:avLst/>
          <a:gdLst/>
          <a:ahLst/>
          <a:cxnLst/>
          <a:rect l="0" t="0" r="0" b="0"/>
          <a:pathLst>
            <a:path>
              <a:moveTo>
                <a:pt x="0" y="12819"/>
              </a:moveTo>
              <a:lnTo>
                <a:pt x="690395" y="1281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9277005" y="757145"/>
        <a:ext cx="34519" cy="34519"/>
      </dsp:txXfrm>
    </dsp:sp>
    <dsp:sp modelId="{CD119AC0-3E59-420A-9149-0AC07BFC91E6}">
      <dsp:nvSpPr>
        <dsp:cNvPr id="0" name=""/>
        <dsp:cNvSpPr/>
      </dsp:nvSpPr>
      <dsp:spPr>
        <a:xfrm>
          <a:off x="9629937" y="0"/>
          <a:ext cx="1438586" cy="13877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Use chart for serving size</a:t>
          </a:r>
        </a:p>
      </dsp:txBody>
      <dsp:txXfrm>
        <a:off x="9670583" y="40646"/>
        <a:ext cx="1357294" cy="1306454"/>
      </dsp:txXfrm>
    </dsp:sp>
    <dsp:sp modelId="{CF45934D-036C-4045-8E92-642F34ACAE37}">
      <dsp:nvSpPr>
        <dsp:cNvPr id="0" name=""/>
        <dsp:cNvSpPr/>
      </dsp:nvSpPr>
      <dsp:spPr>
        <a:xfrm rot="332600">
          <a:off x="3755889" y="2663650"/>
          <a:ext cx="602174" cy="25638"/>
        </a:xfrm>
        <a:custGeom>
          <a:avLst/>
          <a:gdLst/>
          <a:ahLst/>
          <a:cxnLst/>
          <a:rect l="0" t="0" r="0" b="0"/>
          <a:pathLst>
            <a:path>
              <a:moveTo>
                <a:pt x="0" y="12819"/>
              </a:moveTo>
              <a:lnTo>
                <a:pt x="602174" y="1281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041921" y="2661415"/>
        <a:ext cx="30108" cy="30108"/>
      </dsp:txXfrm>
    </dsp:sp>
    <dsp:sp modelId="{E78672A3-3601-47AC-90FB-9A1239004E76}">
      <dsp:nvSpPr>
        <dsp:cNvPr id="0" name=""/>
        <dsp:cNvSpPr/>
      </dsp:nvSpPr>
      <dsp:spPr>
        <a:xfrm>
          <a:off x="4356655" y="2081121"/>
          <a:ext cx="1438586" cy="12488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Step 3: Grain by weight</a:t>
          </a:r>
        </a:p>
      </dsp:txBody>
      <dsp:txXfrm>
        <a:off x="4393233" y="2117699"/>
        <a:ext cx="1365430" cy="1175709"/>
      </dsp:txXfrm>
    </dsp:sp>
    <dsp:sp modelId="{DCDF6644-104B-4F57-B0AA-BABB5C64FCDC}">
      <dsp:nvSpPr>
        <dsp:cNvPr id="0" name=""/>
        <dsp:cNvSpPr/>
      </dsp:nvSpPr>
      <dsp:spPr>
        <a:xfrm>
          <a:off x="5795241" y="2692735"/>
          <a:ext cx="538808" cy="25638"/>
        </a:xfrm>
        <a:custGeom>
          <a:avLst/>
          <a:gdLst/>
          <a:ahLst/>
          <a:cxnLst/>
          <a:rect l="0" t="0" r="0" b="0"/>
          <a:pathLst>
            <a:path>
              <a:moveTo>
                <a:pt x="0" y="12819"/>
              </a:moveTo>
              <a:lnTo>
                <a:pt x="538808" y="1281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051175" y="2692084"/>
        <a:ext cx="26940" cy="26940"/>
      </dsp:txXfrm>
    </dsp:sp>
    <dsp:sp modelId="{E4B8754A-E624-425D-8C79-A7DF55EDBC38}">
      <dsp:nvSpPr>
        <dsp:cNvPr id="0" name=""/>
        <dsp:cNvSpPr/>
      </dsp:nvSpPr>
      <dsp:spPr>
        <a:xfrm>
          <a:off x="6334049" y="1860305"/>
          <a:ext cx="2704211" cy="16904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Use nutrition facts label to see if grain is at least the minimum listed weight</a:t>
          </a:r>
        </a:p>
      </dsp:txBody>
      <dsp:txXfrm>
        <a:off x="6383562" y="1909818"/>
        <a:ext cx="2605185" cy="1591471"/>
      </dsp:txXfrm>
    </dsp:sp>
    <dsp:sp modelId="{9F07E7D6-AD22-4CA0-8D11-7833BF923BD2}">
      <dsp:nvSpPr>
        <dsp:cNvPr id="0" name=""/>
        <dsp:cNvSpPr/>
      </dsp:nvSpPr>
      <dsp:spPr>
        <a:xfrm rot="21530935">
          <a:off x="9038201" y="2686725"/>
          <a:ext cx="598313" cy="25638"/>
        </a:xfrm>
        <a:custGeom>
          <a:avLst/>
          <a:gdLst/>
          <a:ahLst/>
          <a:cxnLst/>
          <a:rect l="0" t="0" r="0" b="0"/>
          <a:pathLst>
            <a:path>
              <a:moveTo>
                <a:pt x="0" y="12819"/>
              </a:moveTo>
              <a:lnTo>
                <a:pt x="598313" y="1281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9322400" y="2684587"/>
        <a:ext cx="29915" cy="29915"/>
      </dsp:txXfrm>
    </dsp:sp>
    <dsp:sp modelId="{79026F21-0790-47E5-A95D-06B5F39E037C}">
      <dsp:nvSpPr>
        <dsp:cNvPr id="0" name=""/>
        <dsp:cNvSpPr/>
      </dsp:nvSpPr>
      <dsp:spPr>
        <a:xfrm>
          <a:off x="9636454" y="1935601"/>
          <a:ext cx="1438586" cy="15158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Use chart for serving size</a:t>
          </a:r>
        </a:p>
      </dsp:txBody>
      <dsp:txXfrm>
        <a:off x="9678589" y="1977736"/>
        <a:ext cx="1354316" cy="1431597"/>
      </dsp:txXfrm>
    </dsp:sp>
    <dsp:sp modelId="{97A612E9-A099-46A8-99A8-5EC4D3192377}">
      <dsp:nvSpPr>
        <dsp:cNvPr id="0" name=""/>
        <dsp:cNvSpPr/>
      </dsp:nvSpPr>
      <dsp:spPr>
        <a:xfrm rot="4185717">
          <a:off x="3175666" y="3468903"/>
          <a:ext cx="1778472" cy="25638"/>
        </a:xfrm>
        <a:custGeom>
          <a:avLst/>
          <a:gdLst/>
          <a:ahLst/>
          <a:cxnLst/>
          <a:rect l="0" t="0" r="0" b="0"/>
          <a:pathLst>
            <a:path>
              <a:moveTo>
                <a:pt x="0" y="12819"/>
              </a:moveTo>
              <a:lnTo>
                <a:pt x="1778472" y="1281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020441" y="3437261"/>
        <a:ext cx="88923" cy="88923"/>
      </dsp:txXfrm>
    </dsp:sp>
    <dsp:sp modelId="{1455E07F-B692-4B66-BC8C-E1A358633C4B}">
      <dsp:nvSpPr>
        <dsp:cNvPr id="0" name=""/>
        <dsp:cNvSpPr/>
      </dsp:nvSpPr>
      <dsp:spPr>
        <a:xfrm>
          <a:off x="4372508" y="3582284"/>
          <a:ext cx="1438586" cy="14675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Step 3: Grain without qualifier</a:t>
          </a:r>
        </a:p>
      </dsp:txBody>
      <dsp:txXfrm>
        <a:off x="4414643" y="3624419"/>
        <a:ext cx="1354316" cy="1383282"/>
      </dsp:txXfrm>
    </dsp:sp>
    <dsp:sp modelId="{49E87301-662A-4E2F-A474-D6DE1BB96E9D}">
      <dsp:nvSpPr>
        <dsp:cNvPr id="0" name=""/>
        <dsp:cNvSpPr/>
      </dsp:nvSpPr>
      <dsp:spPr>
        <a:xfrm rot="42292">
          <a:off x="5810950" y="4326773"/>
          <a:ext cx="3825648" cy="25638"/>
        </a:xfrm>
        <a:custGeom>
          <a:avLst/>
          <a:gdLst/>
          <a:ahLst/>
          <a:cxnLst/>
          <a:rect l="0" t="0" r="0" b="0"/>
          <a:pathLst>
            <a:path>
              <a:moveTo>
                <a:pt x="0" y="12819"/>
              </a:moveTo>
              <a:lnTo>
                <a:pt x="3825648" y="1281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628133" y="4243951"/>
        <a:ext cx="191282" cy="191282"/>
      </dsp:txXfrm>
    </dsp:sp>
    <dsp:sp modelId="{AFF31896-0D14-42BA-81BC-0F4D058A69B1}">
      <dsp:nvSpPr>
        <dsp:cNvPr id="0" name=""/>
        <dsp:cNvSpPr/>
      </dsp:nvSpPr>
      <dsp:spPr>
        <a:xfrm>
          <a:off x="9636454" y="3676411"/>
          <a:ext cx="1438586" cy="13734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Use chart for serving size</a:t>
          </a:r>
        </a:p>
      </dsp:txBody>
      <dsp:txXfrm>
        <a:off x="9676680" y="3716637"/>
        <a:ext cx="1358134" cy="129297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2022/5/11</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2022/5/11</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urvey.alchemer.com/s3/6601545/CACFP-FY22-Training-Needs-Assessment"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https://survey.alchemer.com/s3/6744265/FY22-CACFP-Ounce-Equivalents-for-Infants </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44</a:t>
            </a:fld>
            <a:endParaRPr lang="zh-CN" altLang="en-US"/>
          </a:p>
        </p:txBody>
      </p:sp>
    </p:spTree>
    <p:extLst>
      <p:ext uri="{BB962C8B-B14F-4D97-AF65-F5344CB8AC3E}">
        <p14:creationId xmlns:p14="http://schemas.microsoft.com/office/powerpoint/2010/main" val="245099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https://survey.alchemer.com/s3/6601545/CACFP-FY22-Training-Needs-Assessment</a:t>
            </a:r>
            <a:r>
              <a:rPr lang="en-US" dirty="0"/>
              <a:t> </a:t>
            </a:r>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45</a:t>
            </a:fld>
            <a:endParaRPr lang="zh-CN" altLang="en-US"/>
          </a:p>
        </p:txBody>
      </p:sp>
    </p:spTree>
    <p:extLst>
      <p:ext uri="{BB962C8B-B14F-4D97-AF65-F5344CB8AC3E}">
        <p14:creationId xmlns:p14="http://schemas.microsoft.com/office/powerpoint/2010/main" val="3773577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46</a:t>
            </a:fld>
            <a:endParaRPr lang="zh-CN" altLang="en-US"/>
          </a:p>
        </p:txBody>
      </p:sp>
    </p:spTree>
    <p:extLst>
      <p:ext uri="{BB962C8B-B14F-4D97-AF65-F5344CB8AC3E}">
        <p14:creationId xmlns:p14="http://schemas.microsoft.com/office/powerpoint/2010/main" val="1135965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SR: Thank you</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47</a:t>
            </a:fld>
            <a:endParaRPr lang="zh-CN" altLang="en-US"/>
          </a:p>
        </p:txBody>
      </p:sp>
    </p:spTree>
    <p:extLst>
      <p:ext uri="{BB962C8B-B14F-4D97-AF65-F5344CB8AC3E}">
        <p14:creationId xmlns:p14="http://schemas.microsoft.com/office/powerpoint/2010/main" val="33113006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5/11/2022</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us02web.zoom.us/rec/share/M8zWzZgF73KT0O4oXft_uyzK6EV8ZiDYof1P2kNhRTV9orhdPYHVt8mkmmGKJnLE.2xiMAA3hjceFKAo2" TargetMode="Externa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urldefense.com/v3/__https:/www.fda.gov/food/outbreaks-foodborne-illness/fda-investigation-cronobacter-and-salmonella-complaints-powdered-infant-formula-february-2022__;!!CUhgQOZqV7M!yUK2cSJEvMTQvuvPZQKhz-vSsIUmUaDS1rBIDQIt5jxLtTxbOSvUMxf05fuRKWn7AYjzxw$" TargetMode="External"/><Relationship Id="rId2" Type="http://schemas.openxmlformats.org/officeDocument/2006/relationships/hyperlink" Target="https://urldefense.com/v3/__https:/www.fda.gov/news-events/press-announcements/fda-warns-consumers-not-use-certain-powdered-infant-formula-produced-abbott-nutritions-facility__;!!CUhgQOZqV7M!yUK2cSJEvMTQvuvPZQKhz-vSsIUmUaDS1rBIDQIt5jxLtTxbOSvUMxf05fuRKWnRXtF-sA$" TargetMode="External"/><Relationship Id="rId1" Type="http://schemas.openxmlformats.org/officeDocument/2006/relationships/slideLayout" Target="../slideLayouts/slideLayout5.xml"/><Relationship Id="rId5" Type="http://schemas.openxmlformats.org/officeDocument/2006/relationships/hyperlink" Target="https://www.fda.gov/news-events/press-announcements/fda-warns-consumers-not-use-certain-powdered-infant-formula-produced-abbott-nutritions-facility" TargetMode="External"/><Relationship Id="rId4" Type="http://schemas.openxmlformats.org/officeDocument/2006/relationships/hyperlink" Target="https://urldefense.com/v3/__https:/www.fda.gov/safety/recalls-market-withdrawals-safety-alerts/abbott-voluntarily-recalls-powder-formulas-manufactured-one-plant__;!!CUhgQOZqV7M!yUK2cSJEvMTQvuvPZQKhz-vSsIUmUaDS1rBIDQIt5jxLtTxbOSvUMxf05fuRKWnHKWAKEw$"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usda.gov/oascr/how-to-file-a-program-discrimination-complaint" TargetMode="External"/><Relationship Id="rId2" Type="http://schemas.openxmlformats.org/officeDocument/2006/relationships/hyperlink" Target="https://www.usda.gov/sites/default/files/documents/USDA-OASCR%20P-Complaint-Form-0508-0002-508-11-28-17Fax2Mail.pdf" TargetMode="External"/><Relationship Id="rId1" Type="http://schemas.openxmlformats.org/officeDocument/2006/relationships/slideLayout" Target="../slideLayouts/slideLayout5.xml"/><Relationship Id="rId4" Type="http://schemas.openxmlformats.org/officeDocument/2006/relationships/hyperlink" Target="mailto:program.intake@usda.gov"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hyperlink" Target="mailto:Shannon.Raymond@mass.gov" TargetMode="Externa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survey.alchemer.com/s3/6744265/FY22-CACFP-Ounce-Equivalents-for-Infants"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survey.alchemer.com/s3/6601545/CACFP-FY22-Training-Needs-Assessment"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hyperlink" Target="https://blankcalendarpages.com/July-2022-calendar" TargetMode="External"/><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75426-1421-4C09-AB08-C18F44EEDD03}"/>
              </a:ext>
            </a:extLst>
          </p:cNvPr>
          <p:cNvSpPr>
            <a:spLocks noGrp="1"/>
          </p:cNvSpPr>
          <p:nvPr>
            <p:ph type="title"/>
          </p:nvPr>
        </p:nvSpPr>
        <p:spPr/>
        <p:txBody>
          <a:bodyPr/>
          <a:lstStyle/>
          <a:p>
            <a:r>
              <a:rPr lang="en-US" dirty="0"/>
              <a:t>Welcome to Feeding Infants Using Ounce Equivalents Training	</a:t>
            </a:r>
          </a:p>
        </p:txBody>
      </p:sp>
      <p:sp>
        <p:nvSpPr>
          <p:cNvPr id="3" name="Content Placeholder 2">
            <a:extLst>
              <a:ext uri="{FF2B5EF4-FFF2-40B4-BE49-F238E27FC236}">
                <a16:creationId xmlns:a16="http://schemas.microsoft.com/office/drawing/2014/main" id="{EAD1C638-BCFE-48F0-8119-2C9CAB11D6E8}"/>
              </a:ext>
            </a:extLst>
          </p:cNvPr>
          <p:cNvSpPr>
            <a:spLocks noGrp="1"/>
          </p:cNvSpPr>
          <p:nvPr>
            <p:ph idx="1"/>
          </p:nvPr>
        </p:nvSpPr>
        <p:spPr/>
        <p:txBody>
          <a:bodyPr/>
          <a:lstStyle/>
          <a:p>
            <a:r>
              <a:rPr lang="en-US" dirty="0"/>
              <a:t>To access a recording of the presentation, please use the following link:</a:t>
            </a:r>
          </a:p>
          <a:p>
            <a:pPr marL="0" indent="0">
              <a:buNone/>
            </a:pPr>
            <a:r>
              <a:rPr lang="en-US" dirty="0">
                <a:hlinkClick r:id="rId2"/>
              </a:rPr>
              <a:t>https://us02web.zoom.us/rec/share/M8zWzZgF73KT0O4oXft_uyzK6EV8ZiDYof1P2kNhRTV9orhdPYHVt8mkmmGKJnLE.2xiMAA3hjceFKAo2</a:t>
            </a:r>
            <a:r>
              <a:rPr lang="en-US" dirty="0"/>
              <a:t> </a:t>
            </a:r>
          </a:p>
          <a:p>
            <a:endParaRPr lang="en-US" dirty="0">
              <a:highlight>
                <a:srgbClr val="FFFF00"/>
              </a:highlight>
            </a:endParaRPr>
          </a:p>
          <a:p>
            <a:r>
              <a:rPr lang="en-US" dirty="0">
                <a:highlight>
                  <a:srgbClr val="FFFF00"/>
                </a:highlight>
              </a:rPr>
              <a:t>Edits to the presentation (not captured in the recording) are highlighted in yellow. </a:t>
            </a:r>
          </a:p>
        </p:txBody>
      </p:sp>
      <p:sp>
        <p:nvSpPr>
          <p:cNvPr id="4" name="Slide Number Placeholder 3">
            <a:extLst>
              <a:ext uri="{FF2B5EF4-FFF2-40B4-BE49-F238E27FC236}">
                <a16:creationId xmlns:a16="http://schemas.microsoft.com/office/drawing/2014/main" id="{B4C241BF-B2A0-4D6A-A332-952E982381EE}"/>
              </a:ext>
            </a:extLst>
          </p:cNvPr>
          <p:cNvSpPr>
            <a:spLocks noGrp="1"/>
          </p:cNvSpPr>
          <p:nvPr>
            <p:ph type="sldNum" sz="quarter" idx="12"/>
          </p:nvPr>
        </p:nvSpPr>
        <p:spPr/>
        <p:txBody>
          <a:bodyPr/>
          <a:lstStyle/>
          <a:p>
            <a:fld id="{FF27229C-EC7B-4063-A33B-28A5E87E32ED}" type="slidenum">
              <a:rPr lang="zh-CN" altLang="en-US" smtClean="0"/>
              <a:pPr/>
              <a:t>1</a:t>
            </a:fld>
            <a:endParaRPr lang="zh-CN" altLang="en-US" dirty="0"/>
          </a:p>
        </p:txBody>
      </p:sp>
    </p:spTree>
    <p:extLst>
      <p:ext uri="{BB962C8B-B14F-4D97-AF65-F5344CB8AC3E}">
        <p14:creationId xmlns:p14="http://schemas.microsoft.com/office/powerpoint/2010/main" val="1394600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85370-4ADD-40CF-BEB0-B250290F6935}"/>
              </a:ext>
            </a:extLst>
          </p:cNvPr>
          <p:cNvSpPr>
            <a:spLocks noGrp="1"/>
          </p:cNvSpPr>
          <p:nvPr>
            <p:ph type="title"/>
          </p:nvPr>
        </p:nvSpPr>
        <p:spPr/>
        <p:txBody>
          <a:bodyPr/>
          <a:lstStyle/>
          <a:p>
            <a:r>
              <a:rPr lang="en-US" dirty="0"/>
              <a:t>Feeding infants using oz eq for grains</a:t>
            </a:r>
          </a:p>
        </p:txBody>
      </p:sp>
      <p:sp>
        <p:nvSpPr>
          <p:cNvPr id="3" name="Content Placeholder 2">
            <a:extLst>
              <a:ext uri="{FF2B5EF4-FFF2-40B4-BE49-F238E27FC236}">
                <a16:creationId xmlns:a16="http://schemas.microsoft.com/office/drawing/2014/main" id="{58BB7F86-9499-4B21-A1F9-74C06AA3E7A6}"/>
              </a:ext>
            </a:extLst>
          </p:cNvPr>
          <p:cNvSpPr>
            <a:spLocks noGrp="1"/>
          </p:cNvSpPr>
          <p:nvPr>
            <p:ph idx="1"/>
          </p:nvPr>
        </p:nvSpPr>
        <p:spPr/>
        <p:txBody>
          <a:bodyPr/>
          <a:lstStyle/>
          <a:p>
            <a:r>
              <a:rPr lang="en-US" dirty="0"/>
              <a:t>You don’t need to document your method anywhere, but whoever is determining oz eq should be able to answer questions on their methods, if needed </a:t>
            </a:r>
          </a:p>
          <a:p>
            <a:pPr>
              <a:tabLst>
                <a:tab pos="9094788" algn="l"/>
              </a:tabLst>
            </a:pPr>
            <a:endParaRPr lang="en-US" dirty="0"/>
          </a:p>
        </p:txBody>
      </p:sp>
      <p:sp>
        <p:nvSpPr>
          <p:cNvPr id="4" name="Slide Number Placeholder 3">
            <a:extLst>
              <a:ext uri="{FF2B5EF4-FFF2-40B4-BE49-F238E27FC236}">
                <a16:creationId xmlns:a16="http://schemas.microsoft.com/office/drawing/2014/main" id="{0095BB43-C0A6-45B7-B2A3-726635508F41}"/>
              </a:ext>
            </a:extLst>
          </p:cNvPr>
          <p:cNvSpPr>
            <a:spLocks noGrp="1"/>
          </p:cNvSpPr>
          <p:nvPr>
            <p:ph type="sldNum" sz="quarter" idx="12"/>
          </p:nvPr>
        </p:nvSpPr>
        <p:spPr/>
        <p:txBody>
          <a:bodyPr/>
          <a:lstStyle/>
          <a:p>
            <a:fld id="{FF27229C-EC7B-4063-A33B-28A5E87E32ED}" type="slidenum">
              <a:rPr lang="zh-CN" altLang="en-US" smtClean="0"/>
              <a:pPr/>
              <a:t>10</a:t>
            </a:fld>
            <a:endParaRPr lang="zh-CN" altLang="en-US" dirty="0"/>
          </a:p>
        </p:txBody>
      </p:sp>
    </p:spTree>
    <p:extLst>
      <p:ext uri="{BB962C8B-B14F-4D97-AF65-F5344CB8AC3E}">
        <p14:creationId xmlns:p14="http://schemas.microsoft.com/office/powerpoint/2010/main" val="3551685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D9148-E79E-4099-9977-4E3E523B5D3D}"/>
              </a:ext>
            </a:extLst>
          </p:cNvPr>
          <p:cNvSpPr>
            <a:spLocks noGrp="1"/>
          </p:cNvSpPr>
          <p:nvPr>
            <p:ph type="title"/>
          </p:nvPr>
        </p:nvSpPr>
        <p:spPr/>
        <p:txBody>
          <a:bodyPr/>
          <a:lstStyle/>
          <a:p>
            <a:r>
              <a:rPr lang="en-US" dirty="0">
                <a:solidFill>
                  <a:schemeClr val="tx1"/>
                </a:solidFill>
                <a:highlight>
                  <a:srgbClr val="FFFF00"/>
                </a:highlight>
              </a:rPr>
              <a:t>Documenting oz eq for infants</a:t>
            </a:r>
          </a:p>
        </p:txBody>
      </p:sp>
      <p:sp>
        <p:nvSpPr>
          <p:cNvPr id="3" name="Content Placeholder 2">
            <a:extLst>
              <a:ext uri="{FF2B5EF4-FFF2-40B4-BE49-F238E27FC236}">
                <a16:creationId xmlns:a16="http://schemas.microsoft.com/office/drawing/2014/main" id="{0508C63A-5ACF-4EB9-BA6A-9CB7A7399016}"/>
              </a:ext>
            </a:extLst>
          </p:cNvPr>
          <p:cNvSpPr>
            <a:spLocks noGrp="1"/>
          </p:cNvSpPr>
          <p:nvPr>
            <p:ph idx="1"/>
          </p:nvPr>
        </p:nvSpPr>
        <p:spPr/>
        <p:txBody>
          <a:bodyPr/>
          <a:lstStyle/>
          <a:p>
            <a:r>
              <a:rPr lang="en-US" dirty="0">
                <a:highlight>
                  <a:srgbClr val="FFFF00"/>
                </a:highlight>
              </a:rPr>
              <a:t>Infant menus include serving sizes of items to identify developmental readiness for infants to consume specific components</a:t>
            </a:r>
          </a:p>
          <a:p>
            <a:r>
              <a:rPr lang="en-US" dirty="0">
                <a:highlight>
                  <a:srgbClr val="FFFF00"/>
                </a:highlight>
              </a:rPr>
              <a:t>DESE menu template’s will be updated to reflect the transition to ounce equivalents for grains (Spring 2022)</a:t>
            </a:r>
          </a:p>
          <a:p>
            <a:r>
              <a:rPr lang="en-US" dirty="0">
                <a:highlight>
                  <a:srgbClr val="FFFF00"/>
                </a:highlight>
              </a:rPr>
              <a:t>CACFP sites/providers should list the amount of grains offered to the infant in ounce equivalents </a:t>
            </a:r>
          </a:p>
        </p:txBody>
      </p:sp>
      <p:sp>
        <p:nvSpPr>
          <p:cNvPr id="4" name="Slide Number Placeholder 3">
            <a:extLst>
              <a:ext uri="{FF2B5EF4-FFF2-40B4-BE49-F238E27FC236}">
                <a16:creationId xmlns:a16="http://schemas.microsoft.com/office/drawing/2014/main" id="{357E267E-AA72-4648-BE23-B0A07C5AFEA7}"/>
              </a:ext>
            </a:extLst>
          </p:cNvPr>
          <p:cNvSpPr>
            <a:spLocks noGrp="1"/>
          </p:cNvSpPr>
          <p:nvPr>
            <p:ph type="sldNum" sz="quarter" idx="12"/>
          </p:nvPr>
        </p:nvSpPr>
        <p:spPr/>
        <p:txBody>
          <a:bodyPr/>
          <a:lstStyle/>
          <a:p>
            <a:fld id="{FF27229C-EC7B-4063-A33B-28A5E87E32ED}" type="slidenum">
              <a:rPr lang="zh-CN" altLang="en-US" smtClean="0"/>
              <a:pPr/>
              <a:t>11</a:t>
            </a:fld>
            <a:endParaRPr lang="zh-CN" altLang="en-US" dirty="0"/>
          </a:p>
        </p:txBody>
      </p:sp>
    </p:spTree>
    <p:extLst>
      <p:ext uri="{BB962C8B-B14F-4D97-AF65-F5344CB8AC3E}">
        <p14:creationId xmlns:p14="http://schemas.microsoft.com/office/powerpoint/2010/main" val="3706047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02</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dirty="0">
                <a:solidFill>
                  <a:schemeClr val="accent1">
                    <a:lumMod val="50000"/>
                  </a:schemeClr>
                </a:solidFill>
              </a:rPr>
              <a:t>Using the Feeding Infants Using Ounce Equivalents Worksheet</a:t>
            </a:r>
            <a:endParaRPr lang="zh-CN" altLang="en-US" sz="4000" dirty="0">
              <a:solidFill>
                <a:schemeClr val="accent1">
                  <a:lumMod val="50000"/>
                </a:schemeClr>
              </a:solidFill>
            </a:endParaRPr>
          </a:p>
        </p:txBody>
      </p:sp>
    </p:spTree>
    <p:extLst>
      <p:ext uri="{BB962C8B-B14F-4D97-AF65-F5344CB8AC3E}">
        <p14:creationId xmlns:p14="http://schemas.microsoft.com/office/powerpoint/2010/main" val="2138070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82C27-3102-4B74-9AC8-BB532BC7E7B3}"/>
              </a:ext>
            </a:extLst>
          </p:cNvPr>
          <p:cNvSpPr>
            <a:spLocks noGrp="1"/>
          </p:cNvSpPr>
          <p:nvPr>
            <p:ph type="title"/>
          </p:nvPr>
        </p:nvSpPr>
        <p:spPr/>
        <p:txBody>
          <a:bodyPr/>
          <a:lstStyle/>
          <a:p>
            <a:r>
              <a:rPr lang="en-US" dirty="0"/>
              <a:t>Feeding Infants Using Ounce Equivalents for Grains </a:t>
            </a:r>
          </a:p>
        </p:txBody>
      </p:sp>
      <p:sp>
        <p:nvSpPr>
          <p:cNvPr id="3" name="Content Placeholder 2">
            <a:extLst>
              <a:ext uri="{FF2B5EF4-FFF2-40B4-BE49-F238E27FC236}">
                <a16:creationId xmlns:a16="http://schemas.microsoft.com/office/drawing/2014/main" id="{F7DBD274-E4F9-41B4-BC37-772F90A25AC3}"/>
              </a:ext>
            </a:extLst>
          </p:cNvPr>
          <p:cNvSpPr>
            <a:spLocks noGrp="1"/>
          </p:cNvSpPr>
          <p:nvPr>
            <p:ph idx="1"/>
          </p:nvPr>
        </p:nvSpPr>
        <p:spPr>
          <a:xfrm>
            <a:off x="567743" y="5609391"/>
            <a:ext cx="11370972" cy="607694"/>
          </a:xfrm>
        </p:spPr>
        <p:txBody>
          <a:bodyPr/>
          <a:lstStyle/>
          <a:p>
            <a:r>
              <a:rPr lang="en-US" dirty="0"/>
              <a:t>See chat for a copy of this worksheet</a:t>
            </a:r>
          </a:p>
        </p:txBody>
      </p:sp>
      <p:sp>
        <p:nvSpPr>
          <p:cNvPr id="4" name="Slide Number Placeholder 3">
            <a:extLst>
              <a:ext uri="{FF2B5EF4-FFF2-40B4-BE49-F238E27FC236}">
                <a16:creationId xmlns:a16="http://schemas.microsoft.com/office/drawing/2014/main" id="{3C261A09-661A-4F93-8E09-4ECC670EC60B}"/>
              </a:ext>
            </a:extLst>
          </p:cNvPr>
          <p:cNvSpPr>
            <a:spLocks noGrp="1"/>
          </p:cNvSpPr>
          <p:nvPr>
            <p:ph type="sldNum" sz="quarter" idx="12"/>
          </p:nvPr>
        </p:nvSpPr>
        <p:spPr/>
        <p:txBody>
          <a:bodyPr/>
          <a:lstStyle/>
          <a:p>
            <a:fld id="{FF27229C-EC7B-4063-A33B-28A5E87E32ED}" type="slidenum">
              <a:rPr lang="zh-CN" altLang="en-US" smtClean="0"/>
              <a:pPr/>
              <a:t>13</a:t>
            </a:fld>
            <a:endParaRPr lang="zh-CN" altLang="en-US" dirty="0"/>
          </a:p>
        </p:txBody>
      </p:sp>
      <p:pic>
        <p:nvPicPr>
          <p:cNvPr id="8" name="Picture 7">
            <a:extLst>
              <a:ext uri="{FF2B5EF4-FFF2-40B4-BE49-F238E27FC236}">
                <a16:creationId xmlns:a16="http://schemas.microsoft.com/office/drawing/2014/main" id="{4389F019-2DF4-49AC-82A1-A54302CC66C2}"/>
              </a:ext>
            </a:extLst>
          </p:cNvPr>
          <p:cNvPicPr>
            <a:picLocks noChangeAspect="1"/>
          </p:cNvPicPr>
          <p:nvPr/>
        </p:nvPicPr>
        <p:blipFill>
          <a:blip r:embed="rId2"/>
          <a:stretch>
            <a:fillRect/>
          </a:stretch>
        </p:blipFill>
        <p:spPr>
          <a:xfrm>
            <a:off x="567743" y="1220800"/>
            <a:ext cx="3355864" cy="4296713"/>
          </a:xfrm>
          <a:prstGeom prst="rect">
            <a:avLst/>
          </a:prstGeom>
        </p:spPr>
      </p:pic>
      <p:pic>
        <p:nvPicPr>
          <p:cNvPr id="6" name="Picture 5">
            <a:extLst>
              <a:ext uri="{FF2B5EF4-FFF2-40B4-BE49-F238E27FC236}">
                <a16:creationId xmlns:a16="http://schemas.microsoft.com/office/drawing/2014/main" id="{DE7E2887-F922-43EB-8025-2D14751E91A9}"/>
              </a:ext>
            </a:extLst>
          </p:cNvPr>
          <p:cNvPicPr>
            <a:picLocks noChangeAspect="1"/>
          </p:cNvPicPr>
          <p:nvPr/>
        </p:nvPicPr>
        <p:blipFill>
          <a:blip r:embed="rId3"/>
          <a:stretch>
            <a:fillRect/>
          </a:stretch>
        </p:blipFill>
        <p:spPr>
          <a:xfrm>
            <a:off x="4418068" y="1146209"/>
            <a:ext cx="3355864" cy="4285803"/>
          </a:xfrm>
          <a:prstGeom prst="rect">
            <a:avLst/>
          </a:prstGeom>
        </p:spPr>
      </p:pic>
      <p:pic>
        <p:nvPicPr>
          <p:cNvPr id="9" name="Picture 8">
            <a:extLst>
              <a:ext uri="{FF2B5EF4-FFF2-40B4-BE49-F238E27FC236}">
                <a16:creationId xmlns:a16="http://schemas.microsoft.com/office/drawing/2014/main" id="{0EF21BFA-B995-40CF-A857-C7DDBEDF4AEC}"/>
              </a:ext>
            </a:extLst>
          </p:cNvPr>
          <p:cNvPicPr>
            <a:picLocks noChangeAspect="1"/>
          </p:cNvPicPr>
          <p:nvPr/>
        </p:nvPicPr>
        <p:blipFill>
          <a:blip r:embed="rId4"/>
          <a:stretch>
            <a:fillRect/>
          </a:stretch>
        </p:blipFill>
        <p:spPr>
          <a:xfrm>
            <a:off x="8352407" y="1231710"/>
            <a:ext cx="3259586" cy="4114800"/>
          </a:xfrm>
          <a:prstGeom prst="rect">
            <a:avLst/>
          </a:prstGeom>
        </p:spPr>
      </p:pic>
    </p:spTree>
    <p:extLst>
      <p:ext uri="{BB962C8B-B14F-4D97-AF65-F5344CB8AC3E}">
        <p14:creationId xmlns:p14="http://schemas.microsoft.com/office/powerpoint/2010/main" val="1713585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FBC1C-0C13-4AA7-8C16-EC18436CBA5D}"/>
              </a:ext>
            </a:extLst>
          </p:cNvPr>
          <p:cNvSpPr>
            <a:spLocks noGrp="1"/>
          </p:cNvSpPr>
          <p:nvPr>
            <p:ph type="title"/>
          </p:nvPr>
        </p:nvSpPr>
        <p:spPr/>
        <p:txBody>
          <a:bodyPr/>
          <a:lstStyle/>
          <a:p>
            <a:r>
              <a:rPr lang="en-US" dirty="0"/>
              <a:t>Using the worksheet</a:t>
            </a:r>
          </a:p>
        </p:txBody>
      </p:sp>
      <p:sp>
        <p:nvSpPr>
          <p:cNvPr id="3" name="Content Placeholder 2">
            <a:extLst>
              <a:ext uri="{FF2B5EF4-FFF2-40B4-BE49-F238E27FC236}">
                <a16:creationId xmlns:a16="http://schemas.microsoft.com/office/drawing/2014/main" id="{80D862D0-3A3C-42B6-AF44-A0F34515C9E8}"/>
              </a:ext>
            </a:extLst>
          </p:cNvPr>
          <p:cNvSpPr>
            <a:spLocks noGrp="1"/>
          </p:cNvSpPr>
          <p:nvPr>
            <p:ph idx="1"/>
          </p:nvPr>
        </p:nvSpPr>
        <p:spPr/>
        <p:txBody>
          <a:bodyPr/>
          <a:lstStyle/>
          <a:p>
            <a:r>
              <a:rPr lang="en-US" dirty="0"/>
              <a:t>This worksheet will be useful for grains commonly served to infants</a:t>
            </a:r>
          </a:p>
          <a:p>
            <a:r>
              <a:rPr lang="en-US" dirty="0"/>
              <a:t>The process is very similar to the Determining Ounce Equivalents process, outlined in the February 1, 2022, training (a recording of this training is available in the Online Document Library) </a:t>
            </a:r>
          </a:p>
        </p:txBody>
      </p:sp>
      <p:sp>
        <p:nvSpPr>
          <p:cNvPr id="4" name="Slide Number Placeholder 3">
            <a:extLst>
              <a:ext uri="{FF2B5EF4-FFF2-40B4-BE49-F238E27FC236}">
                <a16:creationId xmlns:a16="http://schemas.microsoft.com/office/drawing/2014/main" id="{23F8A9C2-2B3C-440F-BA09-2FBCE96E997F}"/>
              </a:ext>
            </a:extLst>
          </p:cNvPr>
          <p:cNvSpPr>
            <a:spLocks noGrp="1"/>
          </p:cNvSpPr>
          <p:nvPr>
            <p:ph type="sldNum" sz="quarter" idx="12"/>
          </p:nvPr>
        </p:nvSpPr>
        <p:spPr/>
        <p:txBody>
          <a:bodyPr/>
          <a:lstStyle/>
          <a:p>
            <a:fld id="{FF27229C-EC7B-4063-A33B-28A5E87E32ED}" type="slidenum">
              <a:rPr lang="zh-CN" altLang="en-US" smtClean="0"/>
              <a:pPr/>
              <a:t>14</a:t>
            </a:fld>
            <a:endParaRPr lang="zh-CN" altLang="en-US" dirty="0"/>
          </a:p>
        </p:txBody>
      </p:sp>
    </p:spTree>
    <p:extLst>
      <p:ext uri="{BB962C8B-B14F-4D97-AF65-F5344CB8AC3E}">
        <p14:creationId xmlns:p14="http://schemas.microsoft.com/office/powerpoint/2010/main" val="71897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CE47C-2CF2-4230-BB10-575E3F908665}"/>
              </a:ext>
            </a:extLst>
          </p:cNvPr>
          <p:cNvSpPr>
            <a:spLocks noGrp="1"/>
          </p:cNvSpPr>
          <p:nvPr>
            <p:ph type="title"/>
          </p:nvPr>
        </p:nvSpPr>
        <p:spPr/>
        <p:txBody>
          <a:bodyPr/>
          <a:lstStyle/>
          <a:p>
            <a:r>
              <a:rPr lang="en-US" dirty="0"/>
              <a:t>Using the ounce equivalents for infants worksheet</a:t>
            </a:r>
          </a:p>
        </p:txBody>
      </p:sp>
      <p:graphicFrame>
        <p:nvGraphicFramePr>
          <p:cNvPr id="5" name="Content Placeholder 4">
            <a:extLst>
              <a:ext uri="{FF2B5EF4-FFF2-40B4-BE49-F238E27FC236}">
                <a16:creationId xmlns:a16="http://schemas.microsoft.com/office/drawing/2014/main" id="{020166DD-9EF9-42CF-95F6-B5248FB0A5DA}"/>
              </a:ext>
            </a:extLst>
          </p:cNvPr>
          <p:cNvGraphicFramePr>
            <a:graphicFrameLocks noGrp="1"/>
          </p:cNvGraphicFramePr>
          <p:nvPr>
            <p:ph idx="1"/>
            <p:extLst>
              <p:ext uri="{D42A27DB-BD31-4B8C-83A1-F6EECF244321}">
                <p14:modId xmlns:p14="http://schemas.microsoft.com/office/powerpoint/2010/main" val="4195300386"/>
              </p:ext>
            </p:extLst>
          </p:nvPr>
        </p:nvGraphicFramePr>
        <p:xfrm>
          <a:off x="568325" y="1230313"/>
          <a:ext cx="11369675" cy="5049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000DA592-8474-4309-AD50-B9D3474BEA8B}"/>
              </a:ext>
            </a:extLst>
          </p:cNvPr>
          <p:cNvSpPr>
            <a:spLocks noGrp="1"/>
          </p:cNvSpPr>
          <p:nvPr>
            <p:ph type="sldNum" sz="quarter" idx="12"/>
          </p:nvPr>
        </p:nvSpPr>
        <p:spPr/>
        <p:txBody>
          <a:bodyPr/>
          <a:lstStyle/>
          <a:p>
            <a:fld id="{FF27229C-EC7B-4063-A33B-28A5E87E32ED}" type="slidenum">
              <a:rPr lang="zh-CN" altLang="en-US" smtClean="0"/>
              <a:pPr/>
              <a:t>15</a:t>
            </a:fld>
            <a:endParaRPr lang="zh-CN" altLang="en-US" dirty="0"/>
          </a:p>
        </p:txBody>
      </p:sp>
    </p:spTree>
    <p:extLst>
      <p:ext uri="{BB962C8B-B14F-4D97-AF65-F5344CB8AC3E}">
        <p14:creationId xmlns:p14="http://schemas.microsoft.com/office/powerpoint/2010/main" val="1086512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FF9240-BF21-4DB1-9D16-E6C2DD52F198}"/>
              </a:ext>
            </a:extLst>
          </p:cNvPr>
          <p:cNvSpPr>
            <a:spLocks noGrp="1"/>
          </p:cNvSpPr>
          <p:nvPr>
            <p:ph type="sldNum" sz="quarter" idx="12"/>
          </p:nvPr>
        </p:nvSpPr>
        <p:spPr/>
        <p:txBody>
          <a:bodyPr/>
          <a:lstStyle/>
          <a:p>
            <a:fld id="{FF27229C-EC7B-4063-A33B-28A5E87E32ED}" type="slidenum">
              <a:rPr lang="zh-CN" altLang="en-US" smtClean="0"/>
              <a:pPr/>
              <a:t>16</a:t>
            </a:fld>
            <a:endParaRPr lang="zh-CN" altLang="en-US" dirty="0"/>
          </a:p>
        </p:txBody>
      </p:sp>
      <p:sp>
        <p:nvSpPr>
          <p:cNvPr id="10" name="Text Placeholder 9">
            <a:extLst>
              <a:ext uri="{FF2B5EF4-FFF2-40B4-BE49-F238E27FC236}">
                <a16:creationId xmlns:a16="http://schemas.microsoft.com/office/drawing/2014/main" id="{C226CF3D-D3C3-46CB-98F1-8298B9A088A7}"/>
              </a:ext>
            </a:extLst>
          </p:cNvPr>
          <p:cNvSpPr>
            <a:spLocks noGrp="1"/>
          </p:cNvSpPr>
          <p:nvPr>
            <p:ph type="body" idx="1"/>
          </p:nvPr>
        </p:nvSpPr>
        <p:spPr>
          <a:xfrm>
            <a:off x="435429" y="1336505"/>
            <a:ext cx="5602668" cy="776702"/>
          </a:xfrm>
        </p:spPr>
        <p:txBody>
          <a:bodyPr/>
          <a:lstStyle/>
          <a:p>
            <a:r>
              <a:rPr lang="en-US" dirty="0"/>
              <a:t>Bread/Bread-Like Items, Iron Fortified Infant Cereal	(1/2 oz eq)</a:t>
            </a:r>
          </a:p>
        </p:txBody>
      </p:sp>
      <p:sp>
        <p:nvSpPr>
          <p:cNvPr id="12" name="Text Placeholder 11">
            <a:extLst>
              <a:ext uri="{FF2B5EF4-FFF2-40B4-BE49-F238E27FC236}">
                <a16:creationId xmlns:a16="http://schemas.microsoft.com/office/drawing/2014/main" id="{BF8FD90A-BB2E-490B-8020-9A847609586E}"/>
              </a:ext>
            </a:extLst>
          </p:cNvPr>
          <p:cNvSpPr>
            <a:spLocks noGrp="1"/>
          </p:cNvSpPr>
          <p:nvPr>
            <p:ph type="body" idx="15"/>
          </p:nvPr>
        </p:nvSpPr>
        <p:spPr/>
        <p:txBody>
          <a:bodyPr/>
          <a:lstStyle/>
          <a:p>
            <a:r>
              <a:rPr lang="en-US" dirty="0"/>
              <a:t>Crackers, Ready-to-Eat Cereal (1/4 oz eq)</a:t>
            </a:r>
          </a:p>
        </p:txBody>
      </p:sp>
      <p:sp>
        <p:nvSpPr>
          <p:cNvPr id="2" name="Title 1">
            <a:extLst>
              <a:ext uri="{FF2B5EF4-FFF2-40B4-BE49-F238E27FC236}">
                <a16:creationId xmlns:a16="http://schemas.microsoft.com/office/drawing/2014/main" id="{6B248F6F-3AE3-4F9E-B8C6-2842EE4DA1D7}"/>
              </a:ext>
            </a:extLst>
          </p:cNvPr>
          <p:cNvSpPr>
            <a:spLocks noGrp="1"/>
          </p:cNvSpPr>
          <p:nvPr>
            <p:ph type="title"/>
          </p:nvPr>
        </p:nvSpPr>
        <p:spPr/>
        <p:txBody>
          <a:bodyPr/>
          <a:lstStyle/>
          <a:p>
            <a:r>
              <a:rPr lang="en-US" dirty="0"/>
              <a:t>Step 1: Select the appropriate grain chart</a:t>
            </a:r>
          </a:p>
        </p:txBody>
      </p:sp>
      <p:pic>
        <p:nvPicPr>
          <p:cNvPr id="15" name="Picture 14">
            <a:extLst>
              <a:ext uri="{FF2B5EF4-FFF2-40B4-BE49-F238E27FC236}">
                <a16:creationId xmlns:a16="http://schemas.microsoft.com/office/drawing/2014/main" id="{5BAB62E0-237C-4285-B348-74FC7FFB1AA8}"/>
              </a:ext>
            </a:extLst>
          </p:cNvPr>
          <p:cNvPicPr>
            <a:picLocks noChangeAspect="1"/>
          </p:cNvPicPr>
          <p:nvPr/>
        </p:nvPicPr>
        <p:blipFill>
          <a:blip r:embed="rId2"/>
          <a:stretch>
            <a:fillRect/>
          </a:stretch>
        </p:blipFill>
        <p:spPr>
          <a:xfrm>
            <a:off x="1061259" y="2117994"/>
            <a:ext cx="3879764" cy="4238356"/>
          </a:xfrm>
          <a:prstGeom prst="rect">
            <a:avLst/>
          </a:prstGeom>
        </p:spPr>
      </p:pic>
      <p:pic>
        <p:nvPicPr>
          <p:cNvPr id="17" name="Picture 16">
            <a:extLst>
              <a:ext uri="{FF2B5EF4-FFF2-40B4-BE49-F238E27FC236}">
                <a16:creationId xmlns:a16="http://schemas.microsoft.com/office/drawing/2014/main" id="{A5996E48-AE41-460F-920A-90B83A6AC0E3}"/>
              </a:ext>
            </a:extLst>
          </p:cNvPr>
          <p:cNvPicPr>
            <a:picLocks noChangeAspect="1"/>
          </p:cNvPicPr>
          <p:nvPr/>
        </p:nvPicPr>
        <p:blipFill>
          <a:blip r:embed="rId3"/>
          <a:stretch>
            <a:fillRect/>
          </a:stretch>
        </p:blipFill>
        <p:spPr>
          <a:xfrm>
            <a:off x="7001300" y="2113207"/>
            <a:ext cx="4076883" cy="4377118"/>
          </a:xfrm>
          <a:prstGeom prst="rect">
            <a:avLst/>
          </a:prstGeom>
        </p:spPr>
      </p:pic>
    </p:spTree>
    <p:extLst>
      <p:ext uri="{BB962C8B-B14F-4D97-AF65-F5344CB8AC3E}">
        <p14:creationId xmlns:p14="http://schemas.microsoft.com/office/powerpoint/2010/main" val="761741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2B283-3B94-4EE5-B26B-19383E673436}"/>
              </a:ext>
            </a:extLst>
          </p:cNvPr>
          <p:cNvSpPr>
            <a:spLocks noGrp="1"/>
          </p:cNvSpPr>
          <p:nvPr>
            <p:ph type="title"/>
          </p:nvPr>
        </p:nvSpPr>
        <p:spPr/>
        <p:txBody>
          <a:bodyPr/>
          <a:lstStyle/>
          <a:p>
            <a:r>
              <a:rPr lang="en-US" dirty="0"/>
              <a:t>Step 2: Find the specific grain &amp; how it is measured</a:t>
            </a:r>
          </a:p>
        </p:txBody>
      </p:sp>
      <p:sp>
        <p:nvSpPr>
          <p:cNvPr id="3" name="Content Placeholder 2">
            <a:extLst>
              <a:ext uri="{FF2B5EF4-FFF2-40B4-BE49-F238E27FC236}">
                <a16:creationId xmlns:a16="http://schemas.microsoft.com/office/drawing/2014/main" id="{E2D87E08-42AA-49FA-90D2-A2B3F1DE2EEA}"/>
              </a:ext>
            </a:extLst>
          </p:cNvPr>
          <p:cNvSpPr>
            <a:spLocks noGrp="1"/>
          </p:cNvSpPr>
          <p:nvPr>
            <p:ph idx="1"/>
          </p:nvPr>
        </p:nvSpPr>
        <p:spPr>
          <a:xfrm>
            <a:off x="3990109" y="1230403"/>
            <a:ext cx="7948606" cy="5049746"/>
          </a:xfrm>
        </p:spPr>
        <p:txBody>
          <a:bodyPr/>
          <a:lstStyle/>
          <a:p>
            <a:r>
              <a:rPr lang="en-US" dirty="0"/>
              <a:t>Items listed on the chart will be qualified by either a minimum weight, size (dimensions), or nothing</a:t>
            </a:r>
          </a:p>
          <a:p>
            <a:r>
              <a:rPr lang="en-US" dirty="0"/>
              <a:t>Identify the grain item to be served </a:t>
            </a:r>
          </a:p>
          <a:p>
            <a:r>
              <a:rPr lang="en-US" dirty="0"/>
              <a:t>Identify if grain is measured by:</a:t>
            </a:r>
          </a:p>
          <a:p>
            <a:pPr lvl="1"/>
            <a:r>
              <a:rPr lang="en-US" dirty="0"/>
              <a:t>Weight (grams)</a:t>
            </a:r>
          </a:p>
          <a:p>
            <a:pPr lvl="1"/>
            <a:r>
              <a:rPr lang="en-US" dirty="0"/>
              <a:t>Size (dimensions)</a:t>
            </a:r>
          </a:p>
          <a:p>
            <a:pPr lvl="1"/>
            <a:r>
              <a:rPr lang="en-US" dirty="0"/>
              <a:t>Neither</a:t>
            </a:r>
          </a:p>
        </p:txBody>
      </p:sp>
      <p:sp>
        <p:nvSpPr>
          <p:cNvPr id="4" name="Slide Number Placeholder 3">
            <a:extLst>
              <a:ext uri="{FF2B5EF4-FFF2-40B4-BE49-F238E27FC236}">
                <a16:creationId xmlns:a16="http://schemas.microsoft.com/office/drawing/2014/main" id="{70BEA9DA-E68B-4DC4-8A01-24BABD7E00ED}"/>
              </a:ext>
            </a:extLst>
          </p:cNvPr>
          <p:cNvSpPr>
            <a:spLocks noGrp="1"/>
          </p:cNvSpPr>
          <p:nvPr>
            <p:ph type="sldNum" sz="quarter" idx="12"/>
          </p:nvPr>
        </p:nvSpPr>
        <p:spPr/>
        <p:txBody>
          <a:bodyPr/>
          <a:lstStyle/>
          <a:p>
            <a:fld id="{FF27229C-EC7B-4063-A33B-28A5E87E32ED}" type="slidenum">
              <a:rPr lang="zh-CN" altLang="en-US" smtClean="0"/>
              <a:pPr/>
              <a:t>17</a:t>
            </a:fld>
            <a:endParaRPr lang="zh-CN" altLang="en-US" dirty="0"/>
          </a:p>
        </p:txBody>
      </p:sp>
      <p:pic>
        <p:nvPicPr>
          <p:cNvPr id="6" name="Picture 5">
            <a:extLst>
              <a:ext uri="{FF2B5EF4-FFF2-40B4-BE49-F238E27FC236}">
                <a16:creationId xmlns:a16="http://schemas.microsoft.com/office/drawing/2014/main" id="{984E500B-1C2B-43BC-AFF5-E6313823FF72}"/>
              </a:ext>
            </a:extLst>
          </p:cNvPr>
          <p:cNvPicPr>
            <a:picLocks noChangeAspect="1"/>
          </p:cNvPicPr>
          <p:nvPr/>
        </p:nvPicPr>
        <p:blipFill>
          <a:blip r:embed="rId2"/>
          <a:stretch>
            <a:fillRect/>
          </a:stretch>
        </p:blipFill>
        <p:spPr>
          <a:xfrm>
            <a:off x="567743" y="1097400"/>
            <a:ext cx="3172984" cy="5303508"/>
          </a:xfrm>
          <a:prstGeom prst="rect">
            <a:avLst/>
          </a:prstGeom>
        </p:spPr>
      </p:pic>
    </p:spTree>
    <p:extLst>
      <p:ext uri="{BB962C8B-B14F-4D97-AF65-F5344CB8AC3E}">
        <p14:creationId xmlns:p14="http://schemas.microsoft.com/office/powerpoint/2010/main" val="1029058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30F75-46B8-419C-94FF-D803E68201D7}"/>
              </a:ext>
            </a:extLst>
          </p:cNvPr>
          <p:cNvSpPr>
            <a:spLocks noGrp="1"/>
          </p:cNvSpPr>
          <p:nvPr>
            <p:ph type="title"/>
          </p:nvPr>
        </p:nvSpPr>
        <p:spPr/>
        <p:txBody>
          <a:bodyPr/>
          <a:lstStyle/>
          <a:p>
            <a:r>
              <a:rPr lang="en-US" dirty="0"/>
              <a:t>Step 3: Grain by Weight- Nutrition Facts Label</a:t>
            </a:r>
          </a:p>
        </p:txBody>
      </p:sp>
      <p:sp>
        <p:nvSpPr>
          <p:cNvPr id="3" name="Content Placeholder 2">
            <a:extLst>
              <a:ext uri="{FF2B5EF4-FFF2-40B4-BE49-F238E27FC236}">
                <a16:creationId xmlns:a16="http://schemas.microsoft.com/office/drawing/2014/main" id="{4687DD5D-6C82-4C4A-864F-079C70E4ED4E}"/>
              </a:ext>
            </a:extLst>
          </p:cNvPr>
          <p:cNvSpPr>
            <a:spLocks noGrp="1"/>
          </p:cNvSpPr>
          <p:nvPr>
            <p:ph idx="1"/>
          </p:nvPr>
        </p:nvSpPr>
        <p:spPr>
          <a:xfrm>
            <a:off x="567742" y="1137717"/>
            <a:ext cx="11370971" cy="5049746"/>
          </a:xfrm>
        </p:spPr>
        <p:txBody>
          <a:bodyPr/>
          <a:lstStyle/>
          <a:p>
            <a:r>
              <a:rPr lang="en-US" dirty="0"/>
              <a:t>Find the serving size</a:t>
            </a:r>
          </a:p>
          <a:p>
            <a:pPr lvl="1"/>
            <a:r>
              <a:rPr lang="en-US" dirty="0"/>
              <a:t>Weight of one serving, in grams</a:t>
            </a:r>
          </a:p>
          <a:p>
            <a:r>
              <a:rPr lang="en-US" dirty="0"/>
              <a:t>If the item at least the minimum weight (in grams) as is on the worksheet chart, then use the chart to figure out how much should be served</a:t>
            </a:r>
          </a:p>
          <a:p>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1E29AF89-EE2D-4ADE-B3A0-0FA98C59B388}"/>
              </a:ext>
            </a:extLst>
          </p:cNvPr>
          <p:cNvSpPr>
            <a:spLocks noGrp="1"/>
          </p:cNvSpPr>
          <p:nvPr>
            <p:ph type="sldNum" sz="quarter" idx="12"/>
          </p:nvPr>
        </p:nvSpPr>
        <p:spPr/>
        <p:txBody>
          <a:bodyPr/>
          <a:lstStyle/>
          <a:p>
            <a:fld id="{FF27229C-EC7B-4063-A33B-28A5E87E32ED}" type="slidenum">
              <a:rPr lang="zh-CN" altLang="en-US" smtClean="0"/>
              <a:pPr/>
              <a:t>18</a:t>
            </a:fld>
            <a:endParaRPr lang="zh-CN" altLang="en-US" dirty="0"/>
          </a:p>
        </p:txBody>
      </p:sp>
    </p:spTree>
    <p:extLst>
      <p:ext uri="{BB962C8B-B14F-4D97-AF65-F5344CB8AC3E}">
        <p14:creationId xmlns:p14="http://schemas.microsoft.com/office/powerpoint/2010/main" val="1994139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30F75-46B8-419C-94FF-D803E68201D7}"/>
              </a:ext>
            </a:extLst>
          </p:cNvPr>
          <p:cNvSpPr>
            <a:spLocks noGrp="1"/>
          </p:cNvSpPr>
          <p:nvPr>
            <p:ph type="title"/>
          </p:nvPr>
        </p:nvSpPr>
        <p:spPr/>
        <p:txBody>
          <a:bodyPr/>
          <a:lstStyle/>
          <a:p>
            <a:r>
              <a:rPr lang="en-US" dirty="0"/>
              <a:t>Step 3: Grain by Size- Dimensions of Item</a:t>
            </a:r>
          </a:p>
        </p:txBody>
      </p:sp>
      <p:sp>
        <p:nvSpPr>
          <p:cNvPr id="3" name="Content Placeholder 2">
            <a:extLst>
              <a:ext uri="{FF2B5EF4-FFF2-40B4-BE49-F238E27FC236}">
                <a16:creationId xmlns:a16="http://schemas.microsoft.com/office/drawing/2014/main" id="{4687DD5D-6C82-4C4A-864F-079C70E4ED4E}"/>
              </a:ext>
            </a:extLst>
          </p:cNvPr>
          <p:cNvSpPr>
            <a:spLocks noGrp="1"/>
          </p:cNvSpPr>
          <p:nvPr>
            <p:ph idx="1"/>
          </p:nvPr>
        </p:nvSpPr>
        <p:spPr>
          <a:xfrm>
            <a:off x="567742" y="1137717"/>
            <a:ext cx="11370971" cy="5049746"/>
          </a:xfrm>
        </p:spPr>
        <p:txBody>
          <a:bodyPr/>
          <a:lstStyle/>
          <a:p>
            <a:r>
              <a:rPr lang="en-US" dirty="0"/>
              <a:t>Measure the grain item </a:t>
            </a:r>
          </a:p>
          <a:p>
            <a:r>
              <a:rPr lang="en-US" dirty="0"/>
              <a:t>If the item at least the minimum size (dimensions) as is on the worksheet chart, then use the chart to figure out how much should be served</a:t>
            </a:r>
          </a:p>
          <a:p>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1E29AF89-EE2D-4ADE-B3A0-0FA98C59B388}"/>
              </a:ext>
            </a:extLst>
          </p:cNvPr>
          <p:cNvSpPr>
            <a:spLocks noGrp="1"/>
          </p:cNvSpPr>
          <p:nvPr>
            <p:ph type="sldNum" sz="quarter" idx="12"/>
          </p:nvPr>
        </p:nvSpPr>
        <p:spPr/>
        <p:txBody>
          <a:bodyPr/>
          <a:lstStyle/>
          <a:p>
            <a:fld id="{FF27229C-EC7B-4063-A33B-28A5E87E32ED}" type="slidenum">
              <a:rPr lang="zh-CN" altLang="en-US" smtClean="0"/>
              <a:pPr/>
              <a:t>19</a:t>
            </a:fld>
            <a:endParaRPr lang="zh-CN" altLang="en-US" dirty="0"/>
          </a:p>
        </p:txBody>
      </p:sp>
    </p:spTree>
    <p:extLst>
      <p:ext uri="{BB962C8B-B14F-4D97-AF65-F5344CB8AC3E}">
        <p14:creationId xmlns:p14="http://schemas.microsoft.com/office/powerpoint/2010/main" val="1021204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3276D-923C-4A4F-A877-8D727548C41F}"/>
              </a:ext>
            </a:extLst>
          </p:cNvPr>
          <p:cNvSpPr>
            <a:spLocks noGrp="1"/>
          </p:cNvSpPr>
          <p:nvPr>
            <p:ph type="title"/>
          </p:nvPr>
        </p:nvSpPr>
        <p:spPr/>
        <p:txBody>
          <a:bodyPr/>
          <a:lstStyle/>
          <a:p>
            <a:r>
              <a:rPr lang="en-US" dirty="0"/>
              <a:t>USDA Notice: Infant Formula Recall (02/22/2022)</a:t>
            </a:r>
          </a:p>
        </p:txBody>
      </p:sp>
      <p:sp>
        <p:nvSpPr>
          <p:cNvPr id="3" name="Content Placeholder 2">
            <a:extLst>
              <a:ext uri="{FF2B5EF4-FFF2-40B4-BE49-F238E27FC236}">
                <a16:creationId xmlns:a16="http://schemas.microsoft.com/office/drawing/2014/main" id="{7EDB60F6-2275-40AC-B68C-BA8D1C0161A9}"/>
              </a:ext>
            </a:extLst>
          </p:cNvPr>
          <p:cNvSpPr>
            <a:spLocks noGrp="1"/>
          </p:cNvSpPr>
          <p:nvPr>
            <p:ph idx="1"/>
          </p:nvPr>
        </p:nvSpPr>
        <p:spPr/>
        <p:txBody>
          <a:bodyPr/>
          <a:lstStyle/>
          <a:p>
            <a:pPr marL="0" marR="0" algn="ctr">
              <a:spcBef>
                <a:spcPts val="0"/>
              </a:spcBef>
              <a:spcAft>
                <a:spcPts val="0"/>
              </a:spcAft>
            </a:pPr>
            <a:r>
              <a:rPr lang="en-US" b="1" dirty="0">
                <a:effectLst/>
                <a:latin typeface="Calibri" panose="020F0502020204030204" pitchFamily="34" charset="0"/>
                <a:ea typeface="DengXian" panose="02010600030101010101" pitchFamily="2" charset="-122"/>
              </a:rPr>
              <a:t>Important: Infant Formula Recall </a:t>
            </a:r>
            <a:endParaRPr lang="en-US" dirty="0">
              <a:effectLst/>
              <a:latin typeface="Calibri" panose="020F0502020204030204" pitchFamily="34" charset="0"/>
              <a:ea typeface="DengXian" panose="02010600030101010101" pitchFamily="2" charset="-122"/>
            </a:endParaRPr>
          </a:p>
          <a:p>
            <a:pPr marL="0" marR="0">
              <a:spcBef>
                <a:spcPts val="0"/>
              </a:spcBef>
              <a:spcAft>
                <a:spcPts val="0"/>
              </a:spcAft>
            </a:pPr>
            <a:r>
              <a:rPr lang="en-US" sz="2800" dirty="0">
                <a:effectLst/>
                <a:latin typeface="Calibri" panose="020F0502020204030204" pitchFamily="34" charset="0"/>
                <a:ea typeface="DengXian" panose="02010600030101010101" pitchFamily="2" charset="-122"/>
              </a:rPr>
              <a:t>Following FDA’s </a:t>
            </a:r>
            <a:r>
              <a:rPr lang="en-US" sz="2800" u="sng" dirty="0">
                <a:solidFill>
                  <a:srgbClr val="0000FF"/>
                </a:solidFill>
                <a:effectLst/>
                <a:latin typeface="Calibri" panose="020F0502020204030204" pitchFamily="34" charset="0"/>
                <a:ea typeface="DengXian" panose="02010600030101010101" pitchFamily="2" charset="-122"/>
                <a:hlinkClick r:id="rId2"/>
              </a:rPr>
              <a:t>announcement</a:t>
            </a:r>
            <a:r>
              <a:rPr lang="en-US" sz="2800" dirty="0">
                <a:effectLst/>
                <a:latin typeface="Calibri" panose="020F0502020204030204" pitchFamily="34" charset="0"/>
                <a:ea typeface="DengXian" panose="02010600030101010101" pitchFamily="2" charset="-122"/>
              </a:rPr>
              <a:t> of an </a:t>
            </a:r>
            <a:r>
              <a:rPr lang="en-US" sz="2800" u="sng" dirty="0">
                <a:solidFill>
                  <a:srgbClr val="0000FF"/>
                </a:solidFill>
                <a:effectLst/>
                <a:latin typeface="Calibri" panose="020F0502020204030204" pitchFamily="34" charset="0"/>
                <a:ea typeface="DengXian" panose="02010600030101010101" pitchFamily="2" charset="-122"/>
                <a:hlinkClick r:id="rId3"/>
              </a:rPr>
              <a:t>advisory</a:t>
            </a:r>
            <a:r>
              <a:rPr lang="en-US" sz="2800" dirty="0">
                <a:effectLst/>
                <a:latin typeface="Calibri" panose="020F0502020204030204" pitchFamily="34" charset="0"/>
                <a:ea typeface="DengXian" panose="02010600030101010101" pitchFamily="2" charset="-122"/>
              </a:rPr>
              <a:t> to alert consumers to avoid purchasing or using certain powdered infant formulas, Abbott </a:t>
            </a:r>
            <a:r>
              <a:rPr lang="en-US" sz="2800" u="sng" dirty="0">
                <a:solidFill>
                  <a:srgbClr val="0000FF"/>
                </a:solidFill>
                <a:effectLst/>
                <a:latin typeface="Calibri" panose="020F0502020204030204" pitchFamily="34" charset="0"/>
                <a:ea typeface="DengXian" panose="02010600030101010101" pitchFamily="2" charset="-122"/>
                <a:hlinkClick r:id="rId4"/>
              </a:rPr>
              <a:t>announced</a:t>
            </a:r>
            <a:r>
              <a:rPr lang="en-US" sz="2800" dirty="0">
                <a:effectLst/>
                <a:latin typeface="Calibri" panose="020F0502020204030204" pitchFamily="34" charset="0"/>
                <a:ea typeface="DengXian" panose="02010600030101010101" pitchFamily="2" charset="-122"/>
              </a:rPr>
              <a:t> a voluntary recall of powder formula including Similac, </a:t>
            </a:r>
            <a:r>
              <a:rPr lang="en-US" sz="2800" dirty="0" err="1">
                <a:effectLst/>
                <a:latin typeface="Calibri" panose="020F0502020204030204" pitchFamily="34" charset="0"/>
                <a:ea typeface="DengXian" panose="02010600030101010101" pitchFamily="2" charset="-122"/>
              </a:rPr>
              <a:t>Alimentum</a:t>
            </a:r>
            <a:r>
              <a:rPr lang="en-US" sz="2800" dirty="0">
                <a:effectLst/>
                <a:latin typeface="Calibri" panose="020F0502020204030204" pitchFamily="34" charset="0"/>
                <a:ea typeface="DengXian" panose="02010600030101010101" pitchFamily="2" charset="-122"/>
              </a:rPr>
              <a:t>, and </a:t>
            </a:r>
            <a:r>
              <a:rPr lang="en-US" sz="2800" dirty="0" err="1">
                <a:effectLst/>
                <a:latin typeface="Calibri" panose="020F0502020204030204" pitchFamily="34" charset="0"/>
                <a:ea typeface="DengXian" panose="02010600030101010101" pitchFamily="2" charset="-122"/>
              </a:rPr>
              <a:t>EleCare</a:t>
            </a:r>
            <a:r>
              <a:rPr lang="en-US" sz="2800" dirty="0">
                <a:effectLst/>
                <a:latin typeface="Calibri" panose="020F0502020204030204" pitchFamily="34" charset="0"/>
                <a:ea typeface="DengXian" panose="02010600030101010101" pitchFamily="2" charset="-122"/>
              </a:rPr>
              <a:t> manufactured in Sturgis, MI citing four consumer complaints related to </a:t>
            </a:r>
            <a:r>
              <a:rPr lang="en-US" sz="2800" dirty="0" err="1">
                <a:effectLst/>
                <a:latin typeface="Calibri" panose="020F0502020204030204" pitchFamily="34" charset="0"/>
                <a:ea typeface="DengXian" panose="02010600030101010101" pitchFamily="2" charset="-122"/>
              </a:rPr>
              <a:t>Cronobacter</a:t>
            </a:r>
            <a:r>
              <a:rPr lang="en-US" sz="2800" dirty="0">
                <a:effectLst/>
                <a:latin typeface="Calibri" panose="020F0502020204030204" pitchFamily="34" charset="0"/>
                <a:ea typeface="DengXian" panose="02010600030101010101" pitchFamily="2" charset="-122"/>
              </a:rPr>
              <a:t> </a:t>
            </a:r>
            <a:r>
              <a:rPr lang="en-US" sz="2800" dirty="0" err="1">
                <a:effectLst/>
                <a:latin typeface="Calibri" panose="020F0502020204030204" pitchFamily="34" charset="0"/>
                <a:ea typeface="DengXian" panose="02010600030101010101" pitchFamily="2" charset="-122"/>
              </a:rPr>
              <a:t>sakazakii</a:t>
            </a:r>
            <a:r>
              <a:rPr lang="en-US" sz="2800" dirty="0">
                <a:effectLst/>
                <a:latin typeface="Calibri" panose="020F0502020204030204" pitchFamily="34" charset="0"/>
                <a:ea typeface="DengXian" panose="02010600030101010101" pitchFamily="2" charset="-122"/>
              </a:rPr>
              <a:t> and Salmonella Newport in infants. Please share this information as appropriate. </a:t>
            </a:r>
          </a:p>
          <a:p>
            <a:pPr marL="0" marR="0">
              <a:spcBef>
                <a:spcPts val="0"/>
              </a:spcBef>
              <a:spcAft>
                <a:spcPts val="0"/>
              </a:spcAft>
            </a:pPr>
            <a:endParaRPr lang="en-US" dirty="0">
              <a:effectLst/>
              <a:latin typeface="Calibri" panose="020F0502020204030204" pitchFamily="34" charset="0"/>
              <a:ea typeface="DengXian" panose="02010600030101010101" pitchFamily="2" charset="-122"/>
            </a:endParaRPr>
          </a:p>
          <a:p>
            <a:pPr marL="0" marR="0">
              <a:spcBef>
                <a:spcPts val="0"/>
              </a:spcBef>
              <a:spcAft>
                <a:spcPts val="0"/>
              </a:spcAft>
            </a:pPr>
            <a:endParaRPr lang="en-US" dirty="0">
              <a:latin typeface="Calibri" panose="020F0502020204030204" pitchFamily="34" charset="0"/>
              <a:ea typeface="DengXian" panose="02010600030101010101" pitchFamily="2" charset="-122"/>
            </a:endParaRPr>
          </a:p>
          <a:p>
            <a:pPr marL="0" marR="0">
              <a:spcBef>
                <a:spcPts val="0"/>
              </a:spcBef>
              <a:spcAft>
                <a:spcPts val="0"/>
              </a:spcAft>
            </a:pPr>
            <a:r>
              <a:rPr lang="en-US" dirty="0">
                <a:effectLst/>
                <a:latin typeface="Calibri" panose="020F0502020204030204" pitchFamily="34" charset="0"/>
                <a:ea typeface="DengXian" panose="02010600030101010101" pitchFamily="2" charset="-122"/>
              </a:rPr>
              <a:t>Check website (</a:t>
            </a:r>
            <a:r>
              <a:rPr lang="en-US" dirty="0">
                <a:effectLst/>
                <a:latin typeface="Calibri" panose="020F0502020204030204" pitchFamily="34" charset="0"/>
                <a:ea typeface="DengXian" panose="02010600030101010101" pitchFamily="2" charset="-122"/>
                <a:hlinkClick r:id="rId5"/>
              </a:rPr>
              <a:t>linked here</a:t>
            </a:r>
            <a:r>
              <a:rPr lang="en-US" dirty="0">
                <a:effectLst/>
                <a:latin typeface="Calibri" panose="020F0502020204030204" pitchFamily="34" charset="0"/>
                <a:ea typeface="DengXian" panose="02010600030101010101" pitchFamily="2" charset="-122"/>
              </a:rPr>
              <a:t>) for details on how to determine if a product is part of this recall</a:t>
            </a:r>
          </a:p>
          <a:p>
            <a:endParaRPr lang="en-US" dirty="0"/>
          </a:p>
        </p:txBody>
      </p:sp>
      <p:sp>
        <p:nvSpPr>
          <p:cNvPr id="4" name="Slide Number Placeholder 3">
            <a:extLst>
              <a:ext uri="{FF2B5EF4-FFF2-40B4-BE49-F238E27FC236}">
                <a16:creationId xmlns:a16="http://schemas.microsoft.com/office/drawing/2014/main" id="{A35B38BC-B248-4898-82EF-C1F969A5EE76}"/>
              </a:ext>
            </a:extLst>
          </p:cNvPr>
          <p:cNvSpPr>
            <a:spLocks noGrp="1"/>
          </p:cNvSpPr>
          <p:nvPr>
            <p:ph type="sldNum" sz="quarter" idx="12"/>
          </p:nvPr>
        </p:nvSpPr>
        <p:spPr/>
        <p:txBody>
          <a:bodyPr/>
          <a:lstStyle/>
          <a:p>
            <a:fld id="{FF27229C-EC7B-4063-A33B-28A5E87E32ED}" type="slidenum">
              <a:rPr lang="zh-CN" altLang="en-US" smtClean="0"/>
              <a:pPr/>
              <a:t>2</a:t>
            </a:fld>
            <a:endParaRPr lang="zh-CN" altLang="en-US" dirty="0"/>
          </a:p>
        </p:txBody>
      </p:sp>
    </p:spTree>
    <p:extLst>
      <p:ext uri="{BB962C8B-B14F-4D97-AF65-F5344CB8AC3E}">
        <p14:creationId xmlns:p14="http://schemas.microsoft.com/office/powerpoint/2010/main" val="525078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03</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dirty="0">
                <a:solidFill>
                  <a:schemeClr val="accent1">
                    <a:lumMod val="50000"/>
                  </a:schemeClr>
                </a:solidFill>
              </a:rPr>
              <a:t>Examples</a:t>
            </a:r>
            <a:endParaRPr lang="zh-CN" altLang="en-US" sz="4000" dirty="0">
              <a:solidFill>
                <a:schemeClr val="accent1">
                  <a:lumMod val="50000"/>
                </a:schemeClr>
              </a:solidFill>
            </a:endParaRPr>
          </a:p>
        </p:txBody>
      </p:sp>
    </p:spTree>
    <p:extLst>
      <p:ext uri="{BB962C8B-B14F-4D97-AF65-F5344CB8AC3E}">
        <p14:creationId xmlns:p14="http://schemas.microsoft.com/office/powerpoint/2010/main" val="112907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73A28-F35E-40D1-B736-B11CA7581F5A}"/>
              </a:ext>
            </a:extLst>
          </p:cNvPr>
          <p:cNvSpPr>
            <a:spLocks noGrp="1"/>
          </p:cNvSpPr>
          <p:nvPr>
            <p:ph type="title"/>
          </p:nvPr>
        </p:nvSpPr>
        <p:spPr/>
        <p:txBody>
          <a:bodyPr/>
          <a:lstStyle/>
          <a:p>
            <a:r>
              <a:rPr lang="en-US" dirty="0"/>
              <a:t>Example 1: Cereal</a:t>
            </a:r>
          </a:p>
        </p:txBody>
      </p:sp>
      <p:sp>
        <p:nvSpPr>
          <p:cNvPr id="3" name="Content Placeholder 2">
            <a:extLst>
              <a:ext uri="{FF2B5EF4-FFF2-40B4-BE49-F238E27FC236}">
                <a16:creationId xmlns:a16="http://schemas.microsoft.com/office/drawing/2014/main" id="{2BEE1515-EF9A-4ACE-BB70-6330E18D4126}"/>
              </a:ext>
            </a:extLst>
          </p:cNvPr>
          <p:cNvSpPr>
            <a:spLocks noGrp="1"/>
          </p:cNvSpPr>
          <p:nvPr>
            <p:ph idx="1"/>
          </p:nvPr>
        </p:nvSpPr>
        <p:spPr>
          <a:xfrm>
            <a:off x="567741" y="1230403"/>
            <a:ext cx="7279473" cy="5049746"/>
          </a:xfrm>
        </p:spPr>
        <p:txBody>
          <a:bodyPr/>
          <a:lstStyle/>
          <a:p>
            <a:r>
              <a:rPr lang="en-US" dirty="0"/>
              <a:t>DESE’s Childcare Center is serving infant cereal as part breakfast for the infant room</a:t>
            </a:r>
          </a:p>
          <a:p>
            <a:r>
              <a:rPr lang="en-US" dirty="0"/>
              <a:t>Currently, they know to offer between 0-4tbl of cereal to meet the minimum serving size</a:t>
            </a:r>
          </a:p>
          <a:p>
            <a:r>
              <a:rPr lang="en-US" dirty="0"/>
              <a:t>How much will they need to serve using to meet the 0-½ oz eq requirement?</a:t>
            </a:r>
          </a:p>
        </p:txBody>
      </p:sp>
      <p:sp>
        <p:nvSpPr>
          <p:cNvPr id="4" name="Slide Number Placeholder 3">
            <a:extLst>
              <a:ext uri="{FF2B5EF4-FFF2-40B4-BE49-F238E27FC236}">
                <a16:creationId xmlns:a16="http://schemas.microsoft.com/office/drawing/2014/main" id="{07BD4328-1D6B-44CC-A669-46ED42359B9E}"/>
              </a:ext>
            </a:extLst>
          </p:cNvPr>
          <p:cNvSpPr>
            <a:spLocks noGrp="1"/>
          </p:cNvSpPr>
          <p:nvPr>
            <p:ph type="sldNum" sz="quarter" idx="12"/>
          </p:nvPr>
        </p:nvSpPr>
        <p:spPr/>
        <p:txBody>
          <a:bodyPr/>
          <a:lstStyle/>
          <a:p>
            <a:fld id="{FF27229C-EC7B-4063-A33B-28A5E87E32ED}" type="slidenum">
              <a:rPr lang="zh-CN" altLang="en-US" smtClean="0"/>
              <a:pPr/>
              <a:t>21</a:t>
            </a:fld>
            <a:endParaRPr lang="zh-CN" altLang="en-US" dirty="0"/>
          </a:p>
        </p:txBody>
      </p:sp>
      <p:pic>
        <p:nvPicPr>
          <p:cNvPr id="9" name="Picture 8">
            <a:extLst>
              <a:ext uri="{FF2B5EF4-FFF2-40B4-BE49-F238E27FC236}">
                <a16:creationId xmlns:a16="http://schemas.microsoft.com/office/drawing/2014/main" id="{4D127796-FBA1-4984-8F8A-C899FE975199}"/>
              </a:ext>
            </a:extLst>
          </p:cNvPr>
          <p:cNvPicPr>
            <a:picLocks noChangeAspect="1"/>
          </p:cNvPicPr>
          <p:nvPr/>
        </p:nvPicPr>
        <p:blipFill>
          <a:blip r:embed="rId2"/>
          <a:stretch>
            <a:fillRect/>
          </a:stretch>
        </p:blipFill>
        <p:spPr>
          <a:xfrm>
            <a:off x="8012084" y="1240839"/>
            <a:ext cx="2897280" cy="5115511"/>
          </a:xfrm>
          <a:prstGeom prst="rect">
            <a:avLst/>
          </a:prstGeom>
        </p:spPr>
      </p:pic>
    </p:spTree>
    <p:extLst>
      <p:ext uri="{BB962C8B-B14F-4D97-AF65-F5344CB8AC3E}">
        <p14:creationId xmlns:p14="http://schemas.microsoft.com/office/powerpoint/2010/main" val="2214624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3E89-54F2-41F4-B808-F79D340389B3}"/>
              </a:ext>
            </a:extLst>
          </p:cNvPr>
          <p:cNvSpPr>
            <a:spLocks noGrp="1"/>
          </p:cNvSpPr>
          <p:nvPr>
            <p:ph type="title"/>
          </p:nvPr>
        </p:nvSpPr>
        <p:spPr/>
        <p:txBody>
          <a:bodyPr/>
          <a:lstStyle/>
          <a:p>
            <a:r>
              <a:rPr lang="en-US" dirty="0"/>
              <a:t>Step 1: Identify the correct list and the specific item</a:t>
            </a:r>
          </a:p>
        </p:txBody>
      </p:sp>
      <p:sp>
        <p:nvSpPr>
          <p:cNvPr id="3" name="Content Placeholder 2">
            <a:extLst>
              <a:ext uri="{FF2B5EF4-FFF2-40B4-BE49-F238E27FC236}">
                <a16:creationId xmlns:a16="http://schemas.microsoft.com/office/drawing/2014/main" id="{C64BC29C-8942-4895-89BE-340176303CD6}"/>
              </a:ext>
            </a:extLst>
          </p:cNvPr>
          <p:cNvSpPr>
            <a:spLocks noGrp="1"/>
          </p:cNvSpPr>
          <p:nvPr>
            <p:ph idx="1"/>
          </p:nvPr>
        </p:nvSpPr>
        <p:spPr>
          <a:xfrm>
            <a:off x="766119" y="1222513"/>
            <a:ext cx="3706490" cy="5057635"/>
          </a:xfrm>
        </p:spPr>
        <p:txBody>
          <a:bodyPr/>
          <a:lstStyle/>
          <a:p>
            <a:r>
              <a:rPr lang="en-US" dirty="0"/>
              <a:t>Which list would you use</a:t>
            </a:r>
          </a:p>
          <a:p>
            <a:r>
              <a:rPr lang="en-US" dirty="0"/>
              <a:t>What is the item?</a:t>
            </a:r>
          </a:p>
        </p:txBody>
      </p:sp>
      <p:sp>
        <p:nvSpPr>
          <p:cNvPr id="4" name="Slide Number Placeholder 3">
            <a:extLst>
              <a:ext uri="{FF2B5EF4-FFF2-40B4-BE49-F238E27FC236}">
                <a16:creationId xmlns:a16="http://schemas.microsoft.com/office/drawing/2014/main" id="{831C4EB8-0458-4236-AEB1-810CBF5F3554}"/>
              </a:ext>
            </a:extLst>
          </p:cNvPr>
          <p:cNvSpPr>
            <a:spLocks noGrp="1"/>
          </p:cNvSpPr>
          <p:nvPr>
            <p:ph type="sldNum" sz="quarter" idx="12"/>
          </p:nvPr>
        </p:nvSpPr>
        <p:spPr/>
        <p:txBody>
          <a:bodyPr/>
          <a:lstStyle/>
          <a:p>
            <a:fld id="{FF27229C-EC7B-4063-A33B-28A5E87E32ED}" type="slidenum">
              <a:rPr lang="zh-CN" altLang="en-US" smtClean="0"/>
              <a:pPr/>
              <a:t>22</a:t>
            </a:fld>
            <a:endParaRPr lang="zh-CN" altLang="en-US" dirty="0"/>
          </a:p>
        </p:txBody>
      </p:sp>
      <p:pic>
        <p:nvPicPr>
          <p:cNvPr id="8" name="Picture 7">
            <a:extLst>
              <a:ext uri="{FF2B5EF4-FFF2-40B4-BE49-F238E27FC236}">
                <a16:creationId xmlns:a16="http://schemas.microsoft.com/office/drawing/2014/main" id="{DB1160E0-B920-476C-8228-F6E3E9FF3202}"/>
              </a:ext>
            </a:extLst>
          </p:cNvPr>
          <p:cNvPicPr>
            <a:picLocks noChangeAspect="1"/>
          </p:cNvPicPr>
          <p:nvPr/>
        </p:nvPicPr>
        <p:blipFill>
          <a:blip r:embed="rId2"/>
          <a:stretch>
            <a:fillRect/>
          </a:stretch>
        </p:blipFill>
        <p:spPr>
          <a:xfrm>
            <a:off x="4654161" y="1371620"/>
            <a:ext cx="7258050" cy="4343400"/>
          </a:xfrm>
          <a:prstGeom prst="rect">
            <a:avLst/>
          </a:prstGeom>
        </p:spPr>
      </p:pic>
    </p:spTree>
    <p:extLst>
      <p:ext uri="{BB962C8B-B14F-4D97-AF65-F5344CB8AC3E}">
        <p14:creationId xmlns:p14="http://schemas.microsoft.com/office/powerpoint/2010/main" val="2811492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3E89-54F2-41F4-B808-F79D340389B3}"/>
              </a:ext>
            </a:extLst>
          </p:cNvPr>
          <p:cNvSpPr>
            <a:spLocks noGrp="1"/>
          </p:cNvSpPr>
          <p:nvPr>
            <p:ph type="title"/>
          </p:nvPr>
        </p:nvSpPr>
        <p:spPr/>
        <p:txBody>
          <a:bodyPr/>
          <a:lstStyle/>
          <a:p>
            <a:r>
              <a:rPr lang="en-US" dirty="0"/>
              <a:t>Step 1: Identify the correct list and the specific item</a:t>
            </a:r>
          </a:p>
        </p:txBody>
      </p:sp>
      <p:sp>
        <p:nvSpPr>
          <p:cNvPr id="3" name="Content Placeholder 2">
            <a:extLst>
              <a:ext uri="{FF2B5EF4-FFF2-40B4-BE49-F238E27FC236}">
                <a16:creationId xmlns:a16="http://schemas.microsoft.com/office/drawing/2014/main" id="{C64BC29C-8942-4895-89BE-340176303CD6}"/>
              </a:ext>
            </a:extLst>
          </p:cNvPr>
          <p:cNvSpPr>
            <a:spLocks noGrp="1"/>
          </p:cNvSpPr>
          <p:nvPr>
            <p:ph idx="1"/>
          </p:nvPr>
        </p:nvSpPr>
        <p:spPr>
          <a:xfrm>
            <a:off x="766119" y="1222513"/>
            <a:ext cx="3706490" cy="5057635"/>
          </a:xfrm>
        </p:spPr>
        <p:txBody>
          <a:bodyPr/>
          <a:lstStyle/>
          <a:p>
            <a:r>
              <a:rPr lang="en-US" dirty="0"/>
              <a:t>Which list would you use</a:t>
            </a:r>
          </a:p>
          <a:p>
            <a:r>
              <a:rPr lang="en-US" dirty="0"/>
              <a:t>What is the item?</a:t>
            </a:r>
          </a:p>
        </p:txBody>
      </p:sp>
      <p:sp>
        <p:nvSpPr>
          <p:cNvPr id="4" name="Slide Number Placeholder 3">
            <a:extLst>
              <a:ext uri="{FF2B5EF4-FFF2-40B4-BE49-F238E27FC236}">
                <a16:creationId xmlns:a16="http://schemas.microsoft.com/office/drawing/2014/main" id="{831C4EB8-0458-4236-AEB1-810CBF5F3554}"/>
              </a:ext>
            </a:extLst>
          </p:cNvPr>
          <p:cNvSpPr>
            <a:spLocks noGrp="1"/>
          </p:cNvSpPr>
          <p:nvPr>
            <p:ph type="sldNum" sz="quarter" idx="12"/>
          </p:nvPr>
        </p:nvSpPr>
        <p:spPr/>
        <p:txBody>
          <a:bodyPr/>
          <a:lstStyle/>
          <a:p>
            <a:fld id="{FF27229C-EC7B-4063-A33B-28A5E87E32ED}" type="slidenum">
              <a:rPr lang="zh-CN" altLang="en-US" smtClean="0"/>
              <a:pPr/>
              <a:t>23</a:t>
            </a:fld>
            <a:endParaRPr lang="zh-CN" altLang="en-US" dirty="0"/>
          </a:p>
        </p:txBody>
      </p:sp>
      <p:pic>
        <p:nvPicPr>
          <p:cNvPr id="8" name="Picture 7">
            <a:extLst>
              <a:ext uri="{FF2B5EF4-FFF2-40B4-BE49-F238E27FC236}">
                <a16:creationId xmlns:a16="http://schemas.microsoft.com/office/drawing/2014/main" id="{DB1160E0-B920-476C-8228-F6E3E9FF3202}"/>
              </a:ext>
            </a:extLst>
          </p:cNvPr>
          <p:cNvPicPr>
            <a:picLocks noChangeAspect="1"/>
          </p:cNvPicPr>
          <p:nvPr/>
        </p:nvPicPr>
        <p:blipFill>
          <a:blip r:embed="rId2"/>
          <a:stretch>
            <a:fillRect/>
          </a:stretch>
        </p:blipFill>
        <p:spPr>
          <a:xfrm>
            <a:off x="4654161" y="1371620"/>
            <a:ext cx="7258050" cy="4343400"/>
          </a:xfrm>
          <a:prstGeom prst="rect">
            <a:avLst/>
          </a:prstGeom>
        </p:spPr>
      </p:pic>
      <p:sp>
        <p:nvSpPr>
          <p:cNvPr id="9" name="Rectangle 8">
            <a:extLst>
              <a:ext uri="{FF2B5EF4-FFF2-40B4-BE49-F238E27FC236}">
                <a16:creationId xmlns:a16="http://schemas.microsoft.com/office/drawing/2014/main" id="{8879EAD7-ACC8-474C-B73B-3B8792A7C55D}"/>
              </a:ext>
            </a:extLst>
          </p:cNvPr>
          <p:cNvSpPr/>
          <p:nvPr/>
        </p:nvSpPr>
        <p:spPr>
          <a:xfrm>
            <a:off x="4654161" y="5168348"/>
            <a:ext cx="7258050" cy="5466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7144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46FD7-BAEB-48B4-9008-E7E8D40CBCD7}"/>
              </a:ext>
            </a:extLst>
          </p:cNvPr>
          <p:cNvSpPr>
            <a:spLocks noGrp="1"/>
          </p:cNvSpPr>
          <p:nvPr>
            <p:ph type="title"/>
          </p:nvPr>
        </p:nvSpPr>
        <p:spPr/>
        <p:txBody>
          <a:bodyPr/>
          <a:lstStyle/>
          <a:p>
            <a:r>
              <a:rPr lang="en-US" dirty="0"/>
              <a:t>Step 2: How is the item qualified? </a:t>
            </a:r>
          </a:p>
        </p:txBody>
      </p:sp>
      <p:sp>
        <p:nvSpPr>
          <p:cNvPr id="3" name="Content Placeholder 2">
            <a:extLst>
              <a:ext uri="{FF2B5EF4-FFF2-40B4-BE49-F238E27FC236}">
                <a16:creationId xmlns:a16="http://schemas.microsoft.com/office/drawing/2014/main" id="{B0367EE7-39E4-4085-9010-648115322F72}"/>
              </a:ext>
            </a:extLst>
          </p:cNvPr>
          <p:cNvSpPr>
            <a:spLocks noGrp="1"/>
          </p:cNvSpPr>
          <p:nvPr>
            <p:ph idx="1"/>
          </p:nvPr>
        </p:nvSpPr>
        <p:spPr>
          <a:xfrm>
            <a:off x="567742" y="3051313"/>
            <a:ext cx="11370971" cy="3228836"/>
          </a:xfrm>
        </p:spPr>
        <p:txBody>
          <a:bodyPr/>
          <a:lstStyle/>
          <a:p>
            <a:r>
              <a:rPr lang="en-US" dirty="0"/>
              <a:t>Look at the chart</a:t>
            </a:r>
          </a:p>
          <a:p>
            <a:r>
              <a:rPr lang="en-US" dirty="0"/>
              <a:t>Find the type of grain to be served</a:t>
            </a:r>
          </a:p>
          <a:p>
            <a:r>
              <a:rPr lang="en-US" dirty="0"/>
              <a:t>See if there are any qualifiers with this grain</a:t>
            </a:r>
          </a:p>
          <a:p>
            <a:pPr lvl="1"/>
            <a:r>
              <a:rPr lang="en-US" dirty="0"/>
              <a:t>Weight or size</a:t>
            </a: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B69E5526-D731-4A01-BA58-1ADDAD3F7E34}"/>
              </a:ext>
            </a:extLst>
          </p:cNvPr>
          <p:cNvSpPr>
            <a:spLocks noGrp="1"/>
          </p:cNvSpPr>
          <p:nvPr>
            <p:ph type="sldNum" sz="quarter" idx="12"/>
          </p:nvPr>
        </p:nvSpPr>
        <p:spPr/>
        <p:txBody>
          <a:bodyPr/>
          <a:lstStyle/>
          <a:p>
            <a:fld id="{FF27229C-EC7B-4063-A33B-28A5E87E32ED}" type="slidenum">
              <a:rPr lang="zh-CN" altLang="en-US" smtClean="0"/>
              <a:pPr/>
              <a:t>24</a:t>
            </a:fld>
            <a:endParaRPr lang="zh-CN" altLang="en-US" dirty="0"/>
          </a:p>
        </p:txBody>
      </p:sp>
      <p:pic>
        <p:nvPicPr>
          <p:cNvPr id="7" name="Picture 6">
            <a:extLst>
              <a:ext uri="{FF2B5EF4-FFF2-40B4-BE49-F238E27FC236}">
                <a16:creationId xmlns:a16="http://schemas.microsoft.com/office/drawing/2014/main" id="{5B0C9F44-49CF-4102-A810-63ECEAF02690}"/>
              </a:ext>
            </a:extLst>
          </p:cNvPr>
          <p:cNvPicPr>
            <a:picLocks noChangeAspect="1"/>
          </p:cNvPicPr>
          <p:nvPr/>
        </p:nvPicPr>
        <p:blipFill>
          <a:blip r:embed="rId2"/>
          <a:stretch>
            <a:fillRect/>
          </a:stretch>
        </p:blipFill>
        <p:spPr>
          <a:xfrm>
            <a:off x="841378" y="1496808"/>
            <a:ext cx="10750961" cy="826997"/>
          </a:xfrm>
          <a:prstGeom prst="rect">
            <a:avLst/>
          </a:prstGeom>
        </p:spPr>
      </p:pic>
    </p:spTree>
    <p:extLst>
      <p:ext uri="{BB962C8B-B14F-4D97-AF65-F5344CB8AC3E}">
        <p14:creationId xmlns:p14="http://schemas.microsoft.com/office/powerpoint/2010/main" val="2735629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46FD7-BAEB-48B4-9008-E7E8D40CBCD7}"/>
              </a:ext>
            </a:extLst>
          </p:cNvPr>
          <p:cNvSpPr>
            <a:spLocks noGrp="1"/>
          </p:cNvSpPr>
          <p:nvPr>
            <p:ph type="title"/>
          </p:nvPr>
        </p:nvSpPr>
        <p:spPr/>
        <p:txBody>
          <a:bodyPr/>
          <a:lstStyle/>
          <a:p>
            <a:r>
              <a:rPr lang="en-US" dirty="0"/>
              <a:t>Step 2: How is the item qualified? </a:t>
            </a:r>
          </a:p>
        </p:txBody>
      </p:sp>
      <p:sp>
        <p:nvSpPr>
          <p:cNvPr id="3" name="Content Placeholder 2">
            <a:extLst>
              <a:ext uri="{FF2B5EF4-FFF2-40B4-BE49-F238E27FC236}">
                <a16:creationId xmlns:a16="http://schemas.microsoft.com/office/drawing/2014/main" id="{B0367EE7-39E4-4085-9010-648115322F72}"/>
              </a:ext>
            </a:extLst>
          </p:cNvPr>
          <p:cNvSpPr>
            <a:spLocks noGrp="1"/>
          </p:cNvSpPr>
          <p:nvPr>
            <p:ph idx="1"/>
          </p:nvPr>
        </p:nvSpPr>
        <p:spPr>
          <a:xfrm>
            <a:off x="567743" y="1230403"/>
            <a:ext cx="5001784" cy="5049746"/>
          </a:xfrm>
        </p:spPr>
        <p:txBody>
          <a:bodyPr/>
          <a:lstStyle/>
          <a:p>
            <a:r>
              <a:rPr lang="en-US" dirty="0"/>
              <a:t>No weight or size minimum associated with this type of grain</a:t>
            </a:r>
          </a:p>
          <a:p>
            <a:r>
              <a:rPr lang="en-US" dirty="0"/>
              <a:t>What’s the next step?</a:t>
            </a: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B69E5526-D731-4A01-BA58-1ADDAD3F7E34}"/>
              </a:ext>
            </a:extLst>
          </p:cNvPr>
          <p:cNvSpPr>
            <a:spLocks noGrp="1"/>
          </p:cNvSpPr>
          <p:nvPr>
            <p:ph type="sldNum" sz="quarter" idx="12"/>
          </p:nvPr>
        </p:nvSpPr>
        <p:spPr/>
        <p:txBody>
          <a:bodyPr/>
          <a:lstStyle/>
          <a:p>
            <a:fld id="{FF27229C-EC7B-4063-A33B-28A5E87E32ED}" type="slidenum">
              <a:rPr lang="zh-CN" altLang="en-US" smtClean="0"/>
              <a:pPr/>
              <a:t>25</a:t>
            </a:fld>
            <a:endParaRPr lang="zh-CN" altLang="en-US" dirty="0"/>
          </a:p>
        </p:txBody>
      </p:sp>
      <p:pic>
        <p:nvPicPr>
          <p:cNvPr id="7" name="Picture 6">
            <a:extLst>
              <a:ext uri="{FF2B5EF4-FFF2-40B4-BE49-F238E27FC236}">
                <a16:creationId xmlns:a16="http://schemas.microsoft.com/office/drawing/2014/main" id="{DE961121-0007-41C7-945D-D59B385541D0}"/>
              </a:ext>
            </a:extLst>
          </p:cNvPr>
          <p:cNvPicPr>
            <a:picLocks noChangeAspect="1"/>
          </p:cNvPicPr>
          <p:nvPr/>
        </p:nvPicPr>
        <p:blipFill rotWithShape="1">
          <a:blip r:embed="rId2"/>
          <a:srcRect r="65451"/>
          <a:stretch/>
        </p:blipFill>
        <p:spPr>
          <a:xfrm>
            <a:off x="6361024" y="2849159"/>
            <a:ext cx="5499974" cy="1224562"/>
          </a:xfrm>
          <a:prstGeom prst="rect">
            <a:avLst/>
          </a:prstGeom>
        </p:spPr>
      </p:pic>
    </p:spTree>
    <p:extLst>
      <p:ext uri="{BB962C8B-B14F-4D97-AF65-F5344CB8AC3E}">
        <p14:creationId xmlns:p14="http://schemas.microsoft.com/office/powerpoint/2010/main" val="629943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87C4F-098D-4436-8AA5-40D54E04B6B7}"/>
              </a:ext>
            </a:extLst>
          </p:cNvPr>
          <p:cNvSpPr>
            <a:spLocks noGrp="1"/>
          </p:cNvSpPr>
          <p:nvPr>
            <p:ph type="title"/>
          </p:nvPr>
        </p:nvSpPr>
        <p:spPr/>
        <p:txBody>
          <a:bodyPr/>
          <a:lstStyle/>
          <a:p>
            <a:r>
              <a:rPr lang="en-US" dirty="0"/>
              <a:t>Step 3: Go to the chart how much do I need?</a:t>
            </a:r>
          </a:p>
        </p:txBody>
      </p:sp>
      <p:sp>
        <p:nvSpPr>
          <p:cNvPr id="3" name="Content Placeholder 2">
            <a:extLst>
              <a:ext uri="{FF2B5EF4-FFF2-40B4-BE49-F238E27FC236}">
                <a16:creationId xmlns:a16="http://schemas.microsoft.com/office/drawing/2014/main" id="{5B41DF8E-9B36-4E18-886F-91463774E034}"/>
              </a:ext>
            </a:extLst>
          </p:cNvPr>
          <p:cNvSpPr>
            <a:spLocks noGrp="1"/>
          </p:cNvSpPr>
          <p:nvPr>
            <p:ph idx="1"/>
          </p:nvPr>
        </p:nvSpPr>
        <p:spPr>
          <a:xfrm>
            <a:off x="567743" y="2812775"/>
            <a:ext cx="11370972" cy="3467374"/>
          </a:xfrm>
        </p:spPr>
        <p:txBody>
          <a:bodyPr/>
          <a:lstStyle/>
          <a:p>
            <a:r>
              <a:rPr lang="en-US" dirty="0"/>
              <a:t>Serving infant cereal at breakfast</a:t>
            </a:r>
          </a:p>
          <a:p>
            <a:r>
              <a:rPr lang="en-US" dirty="0"/>
              <a:t>½ oz eq is equal to 4 tablespoons, or ¼ cup of dry cereal</a:t>
            </a:r>
          </a:p>
        </p:txBody>
      </p:sp>
      <p:sp>
        <p:nvSpPr>
          <p:cNvPr id="4" name="Slide Number Placeholder 3">
            <a:extLst>
              <a:ext uri="{FF2B5EF4-FFF2-40B4-BE49-F238E27FC236}">
                <a16:creationId xmlns:a16="http://schemas.microsoft.com/office/drawing/2014/main" id="{F68C43A6-6BE8-4DFF-ABDA-F574F7B48A1E}"/>
              </a:ext>
            </a:extLst>
          </p:cNvPr>
          <p:cNvSpPr>
            <a:spLocks noGrp="1"/>
          </p:cNvSpPr>
          <p:nvPr>
            <p:ph type="sldNum" sz="quarter" idx="12"/>
          </p:nvPr>
        </p:nvSpPr>
        <p:spPr/>
        <p:txBody>
          <a:bodyPr/>
          <a:lstStyle/>
          <a:p>
            <a:fld id="{FF27229C-EC7B-4063-A33B-28A5E87E32ED}" type="slidenum">
              <a:rPr lang="zh-CN" altLang="en-US" smtClean="0"/>
              <a:pPr/>
              <a:t>26</a:t>
            </a:fld>
            <a:endParaRPr lang="zh-CN" altLang="en-US" dirty="0"/>
          </a:p>
        </p:txBody>
      </p:sp>
      <p:pic>
        <p:nvPicPr>
          <p:cNvPr id="5" name="Picture 4">
            <a:extLst>
              <a:ext uri="{FF2B5EF4-FFF2-40B4-BE49-F238E27FC236}">
                <a16:creationId xmlns:a16="http://schemas.microsoft.com/office/drawing/2014/main" id="{CE1AD9D5-74EE-4146-92EF-0B9AEA96A8A2}"/>
              </a:ext>
            </a:extLst>
          </p:cNvPr>
          <p:cNvPicPr>
            <a:picLocks noChangeAspect="1"/>
          </p:cNvPicPr>
          <p:nvPr/>
        </p:nvPicPr>
        <p:blipFill>
          <a:blip r:embed="rId2"/>
          <a:stretch>
            <a:fillRect/>
          </a:stretch>
        </p:blipFill>
        <p:spPr>
          <a:xfrm>
            <a:off x="720519" y="1526626"/>
            <a:ext cx="10750961" cy="826997"/>
          </a:xfrm>
          <a:prstGeom prst="rect">
            <a:avLst/>
          </a:prstGeom>
        </p:spPr>
      </p:pic>
    </p:spTree>
    <p:extLst>
      <p:ext uri="{BB962C8B-B14F-4D97-AF65-F5344CB8AC3E}">
        <p14:creationId xmlns:p14="http://schemas.microsoft.com/office/powerpoint/2010/main" val="1138231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EF6F6-47DF-4285-AB9F-D28B1703B1E9}"/>
              </a:ext>
            </a:extLst>
          </p:cNvPr>
          <p:cNvSpPr>
            <a:spLocks noGrp="1"/>
          </p:cNvSpPr>
          <p:nvPr>
            <p:ph type="title"/>
          </p:nvPr>
        </p:nvSpPr>
        <p:spPr/>
        <p:txBody>
          <a:bodyPr/>
          <a:lstStyle/>
          <a:p>
            <a:r>
              <a:rPr lang="en-US" dirty="0"/>
              <a:t>Example 2: Waffles </a:t>
            </a:r>
          </a:p>
        </p:txBody>
      </p:sp>
      <p:sp>
        <p:nvSpPr>
          <p:cNvPr id="3" name="Content Placeholder 2">
            <a:extLst>
              <a:ext uri="{FF2B5EF4-FFF2-40B4-BE49-F238E27FC236}">
                <a16:creationId xmlns:a16="http://schemas.microsoft.com/office/drawing/2014/main" id="{8BFF7C74-292B-4C87-B437-1468034E7DD2}"/>
              </a:ext>
            </a:extLst>
          </p:cNvPr>
          <p:cNvSpPr>
            <a:spLocks noGrp="1"/>
          </p:cNvSpPr>
          <p:nvPr>
            <p:ph idx="1"/>
          </p:nvPr>
        </p:nvSpPr>
        <p:spPr>
          <a:xfrm>
            <a:off x="4937760" y="1230403"/>
            <a:ext cx="7000955" cy="5049746"/>
          </a:xfrm>
        </p:spPr>
        <p:txBody>
          <a:bodyPr/>
          <a:lstStyle/>
          <a:p>
            <a:r>
              <a:rPr lang="en-US" dirty="0"/>
              <a:t>FNP’s family day care home is serving a waffle with snack to an infant</a:t>
            </a:r>
          </a:p>
          <a:p>
            <a:r>
              <a:rPr lang="en-US" dirty="0"/>
              <a:t>To meet the minimum serving size, they would give the infant around ½ a waffle (it’s an appropriate amount for this infant)</a:t>
            </a:r>
          </a:p>
          <a:p>
            <a:r>
              <a:rPr lang="en-US" dirty="0"/>
              <a:t>How much of a waffle will they need to offer to meet the minimum amount in ounce equivalents?</a:t>
            </a:r>
          </a:p>
        </p:txBody>
      </p:sp>
      <p:sp>
        <p:nvSpPr>
          <p:cNvPr id="4" name="Slide Number Placeholder 3">
            <a:extLst>
              <a:ext uri="{FF2B5EF4-FFF2-40B4-BE49-F238E27FC236}">
                <a16:creationId xmlns:a16="http://schemas.microsoft.com/office/drawing/2014/main" id="{50D20864-D47A-4D54-B279-BDAD0DA51A99}"/>
              </a:ext>
            </a:extLst>
          </p:cNvPr>
          <p:cNvSpPr>
            <a:spLocks noGrp="1"/>
          </p:cNvSpPr>
          <p:nvPr>
            <p:ph type="sldNum" sz="quarter" idx="12"/>
          </p:nvPr>
        </p:nvSpPr>
        <p:spPr/>
        <p:txBody>
          <a:bodyPr/>
          <a:lstStyle/>
          <a:p>
            <a:fld id="{FF27229C-EC7B-4063-A33B-28A5E87E32ED}" type="slidenum">
              <a:rPr lang="zh-CN" altLang="en-US" smtClean="0"/>
              <a:pPr/>
              <a:t>27</a:t>
            </a:fld>
            <a:endParaRPr lang="zh-CN" altLang="en-US" dirty="0"/>
          </a:p>
        </p:txBody>
      </p:sp>
      <p:pic>
        <p:nvPicPr>
          <p:cNvPr id="7" name="Picture 6">
            <a:extLst>
              <a:ext uri="{FF2B5EF4-FFF2-40B4-BE49-F238E27FC236}">
                <a16:creationId xmlns:a16="http://schemas.microsoft.com/office/drawing/2014/main" id="{D5E61548-71CC-4477-A89A-38A54E0363CD}"/>
              </a:ext>
            </a:extLst>
          </p:cNvPr>
          <p:cNvPicPr>
            <a:picLocks noChangeAspect="1"/>
          </p:cNvPicPr>
          <p:nvPr/>
        </p:nvPicPr>
        <p:blipFill>
          <a:blip r:embed="rId2"/>
          <a:stretch>
            <a:fillRect/>
          </a:stretch>
        </p:blipFill>
        <p:spPr>
          <a:xfrm>
            <a:off x="727207" y="2451246"/>
            <a:ext cx="4022572" cy="1955508"/>
          </a:xfrm>
          <a:prstGeom prst="rect">
            <a:avLst/>
          </a:prstGeom>
        </p:spPr>
      </p:pic>
    </p:spTree>
    <p:extLst>
      <p:ext uri="{BB962C8B-B14F-4D97-AF65-F5344CB8AC3E}">
        <p14:creationId xmlns:p14="http://schemas.microsoft.com/office/powerpoint/2010/main" val="1671433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3E89-54F2-41F4-B808-F79D340389B3}"/>
              </a:ext>
            </a:extLst>
          </p:cNvPr>
          <p:cNvSpPr>
            <a:spLocks noGrp="1"/>
          </p:cNvSpPr>
          <p:nvPr>
            <p:ph type="title"/>
          </p:nvPr>
        </p:nvSpPr>
        <p:spPr/>
        <p:txBody>
          <a:bodyPr/>
          <a:lstStyle/>
          <a:p>
            <a:r>
              <a:rPr lang="en-US" dirty="0"/>
              <a:t>Step 1: Identify the correct list and the specific item</a:t>
            </a:r>
          </a:p>
        </p:txBody>
      </p:sp>
      <p:sp>
        <p:nvSpPr>
          <p:cNvPr id="3" name="Content Placeholder 2">
            <a:extLst>
              <a:ext uri="{FF2B5EF4-FFF2-40B4-BE49-F238E27FC236}">
                <a16:creationId xmlns:a16="http://schemas.microsoft.com/office/drawing/2014/main" id="{C64BC29C-8942-4895-89BE-340176303CD6}"/>
              </a:ext>
            </a:extLst>
          </p:cNvPr>
          <p:cNvSpPr>
            <a:spLocks noGrp="1"/>
          </p:cNvSpPr>
          <p:nvPr>
            <p:ph idx="1"/>
          </p:nvPr>
        </p:nvSpPr>
        <p:spPr>
          <a:xfrm>
            <a:off x="766118" y="1222513"/>
            <a:ext cx="4487525" cy="5057635"/>
          </a:xfrm>
        </p:spPr>
        <p:txBody>
          <a:bodyPr/>
          <a:lstStyle/>
          <a:p>
            <a:r>
              <a:rPr lang="en-US" dirty="0"/>
              <a:t>Which list would you use</a:t>
            </a:r>
          </a:p>
          <a:p>
            <a:r>
              <a:rPr lang="en-US" dirty="0"/>
              <a:t>What is the item?</a:t>
            </a:r>
          </a:p>
        </p:txBody>
      </p:sp>
      <p:sp>
        <p:nvSpPr>
          <p:cNvPr id="4" name="Slide Number Placeholder 3">
            <a:extLst>
              <a:ext uri="{FF2B5EF4-FFF2-40B4-BE49-F238E27FC236}">
                <a16:creationId xmlns:a16="http://schemas.microsoft.com/office/drawing/2014/main" id="{831C4EB8-0458-4236-AEB1-810CBF5F3554}"/>
              </a:ext>
            </a:extLst>
          </p:cNvPr>
          <p:cNvSpPr>
            <a:spLocks noGrp="1"/>
          </p:cNvSpPr>
          <p:nvPr>
            <p:ph type="sldNum" sz="quarter" idx="12"/>
          </p:nvPr>
        </p:nvSpPr>
        <p:spPr/>
        <p:txBody>
          <a:bodyPr/>
          <a:lstStyle/>
          <a:p>
            <a:fld id="{FF27229C-EC7B-4063-A33B-28A5E87E32ED}" type="slidenum">
              <a:rPr lang="zh-CN" altLang="en-US" smtClean="0"/>
              <a:pPr/>
              <a:t>28</a:t>
            </a:fld>
            <a:endParaRPr lang="zh-CN" altLang="en-US" dirty="0"/>
          </a:p>
        </p:txBody>
      </p:sp>
      <p:pic>
        <p:nvPicPr>
          <p:cNvPr id="6" name="Picture 5">
            <a:extLst>
              <a:ext uri="{FF2B5EF4-FFF2-40B4-BE49-F238E27FC236}">
                <a16:creationId xmlns:a16="http://schemas.microsoft.com/office/drawing/2014/main" id="{214BC184-E945-442B-9CA6-63C03BD2577C}"/>
              </a:ext>
            </a:extLst>
          </p:cNvPr>
          <p:cNvPicPr>
            <a:picLocks noChangeAspect="1"/>
          </p:cNvPicPr>
          <p:nvPr/>
        </p:nvPicPr>
        <p:blipFill>
          <a:blip r:embed="rId2"/>
          <a:stretch>
            <a:fillRect/>
          </a:stretch>
        </p:blipFill>
        <p:spPr>
          <a:xfrm>
            <a:off x="5547675" y="1186125"/>
            <a:ext cx="5391875" cy="5130409"/>
          </a:xfrm>
          <a:prstGeom prst="rect">
            <a:avLst/>
          </a:prstGeom>
        </p:spPr>
      </p:pic>
    </p:spTree>
    <p:extLst>
      <p:ext uri="{BB962C8B-B14F-4D97-AF65-F5344CB8AC3E}">
        <p14:creationId xmlns:p14="http://schemas.microsoft.com/office/powerpoint/2010/main" val="3089981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3E89-54F2-41F4-B808-F79D340389B3}"/>
              </a:ext>
            </a:extLst>
          </p:cNvPr>
          <p:cNvSpPr>
            <a:spLocks noGrp="1"/>
          </p:cNvSpPr>
          <p:nvPr>
            <p:ph type="title"/>
          </p:nvPr>
        </p:nvSpPr>
        <p:spPr/>
        <p:txBody>
          <a:bodyPr/>
          <a:lstStyle/>
          <a:p>
            <a:r>
              <a:rPr lang="en-US" dirty="0"/>
              <a:t>Step 1: Identify the correct list and the specific item</a:t>
            </a:r>
          </a:p>
        </p:txBody>
      </p:sp>
      <p:sp>
        <p:nvSpPr>
          <p:cNvPr id="3" name="Content Placeholder 2">
            <a:extLst>
              <a:ext uri="{FF2B5EF4-FFF2-40B4-BE49-F238E27FC236}">
                <a16:creationId xmlns:a16="http://schemas.microsoft.com/office/drawing/2014/main" id="{C64BC29C-8942-4895-89BE-340176303CD6}"/>
              </a:ext>
            </a:extLst>
          </p:cNvPr>
          <p:cNvSpPr>
            <a:spLocks noGrp="1"/>
          </p:cNvSpPr>
          <p:nvPr>
            <p:ph idx="1"/>
          </p:nvPr>
        </p:nvSpPr>
        <p:spPr>
          <a:xfrm>
            <a:off x="766119" y="1222513"/>
            <a:ext cx="3706490" cy="5057635"/>
          </a:xfrm>
        </p:spPr>
        <p:txBody>
          <a:bodyPr/>
          <a:lstStyle/>
          <a:p>
            <a:r>
              <a:rPr lang="en-US" dirty="0"/>
              <a:t>Which list would you use</a:t>
            </a:r>
          </a:p>
          <a:p>
            <a:r>
              <a:rPr lang="en-US" dirty="0"/>
              <a:t>What is the item?</a:t>
            </a:r>
          </a:p>
        </p:txBody>
      </p:sp>
      <p:sp>
        <p:nvSpPr>
          <p:cNvPr id="4" name="Slide Number Placeholder 3">
            <a:extLst>
              <a:ext uri="{FF2B5EF4-FFF2-40B4-BE49-F238E27FC236}">
                <a16:creationId xmlns:a16="http://schemas.microsoft.com/office/drawing/2014/main" id="{831C4EB8-0458-4236-AEB1-810CBF5F3554}"/>
              </a:ext>
            </a:extLst>
          </p:cNvPr>
          <p:cNvSpPr>
            <a:spLocks noGrp="1"/>
          </p:cNvSpPr>
          <p:nvPr>
            <p:ph type="sldNum" sz="quarter" idx="12"/>
          </p:nvPr>
        </p:nvSpPr>
        <p:spPr/>
        <p:txBody>
          <a:bodyPr/>
          <a:lstStyle/>
          <a:p>
            <a:fld id="{FF27229C-EC7B-4063-A33B-28A5E87E32ED}" type="slidenum">
              <a:rPr lang="zh-CN" altLang="en-US" smtClean="0"/>
              <a:pPr/>
              <a:t>29</a:t>
            </a:fld>
            <a:endParaRPr lang="zh-CN" altLang="en-US" dirty="0"/>
          </a:p>
        </p:txBody>
      </p:sp>
      <p:pic>
        <p:nvPicPr>
          <p:cNvPr id="7" name="Picture 6">
            <a:extLst>
              <a:ext uri="{FF2B5EF4-FFF2-40B4-BE49-F238E27FC236}">
                <a16:creationId xmlns:a16="http://schemas.microsoft.com/office/drawing/2014/main" id="{4C7882B7-E75F-47E7-B0F2-554FBB4A6301}"/>
              </a:ext>
            </a:extLst>
          </p:cNvPr>
          <p:cNvPicPr>
            <a:picLocks noChangeAspect="1"/>
          </p:cNvPicPr>
          <p:nvPr/>
        </p:nvPicPr>
        <p:blipFill>
          <a:blip r:embed="rId2"/>
          <a:stretch>
            <a:fillRect/>
          </a:stretch>
        </p:blipFill>
        <p:spPr>
          <a:xfrm>
            <a:off x="5398046" y="1186125"/>
            <a:ext cx="5391875" cy="5130409"/>
          </a:xfrm>
          <a:prstGeom prst="rect">
            <a:avLst/>
          </a:prstGeom>
        </p:spPr>
      </p:pic>
      <p:sp>
        <p:nvSpPr>
          <p:cNvPr id="9" name="Rectangle 8">
            <a:extLst>
              <a:ext uri="{FF2B5EF4-FFF2-40B4-BE49-F238E27FC236}">
                <a16:creationId xmlns:a16="http://schemas.microsoft.com/office/drawing/2014/main" id="{8879EAD7-ACC8-474C-B73B-3B8792A7C55D}"/>
              </a:ext>
            </a:extLst>
          </p:cNvPr>
          <p:cNvSpPr/>
          <p:nvPr/>
        </p:nvSpPr>
        <p:spPr>
          <a:xfrm>
            <a:off x="5398046" y="5928225"/>
            <a:ext cx="5391875" cy="4281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0708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Segoe SemiBold" panose="020B0703040204020203" pitchFamily="34" charset="0"/>
              </a:rPr>
              <a:t>Feeding Infants Using Ounce Equivalents for Grains</a:t>
            </a:r>
            <a:endParaRPr lang="en-US" dirty="0"/>
          </a:p>
        </p:txBody>
      </p:sp>
      <p:sp>
        <p:nvSpPr>
          <p:cNvPr id="3" name="Subtitle 2"/>
          <p:cNvSpPr>
            <a:spLocks noGrp="1"/>
          </p:cNvSpPr>
          <p:nvPr>
            <p:ph type="subTitle" idx="1"/>
          </p:nvPr>
        </p:nvSpPr>
        <p:spPr>
          <a:xfrm>
            <a:off x="5417389" y="3945275"/>
            <a:ext cx="6659592" cy="531833"/>
          </a:xfrm>
        </p:spPr>
        <p:txBody>
          <a:bodyPr/>
          <a:lstStyle/>
          <a:p>
            <a:r>
              <a:rPr lang="en-US" altLang="zh-CN" dirty="0"/>
              <a:t>FY22 CACFP Training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46FD7-BAEB-48B4-9008-E7E8D40CBCD7}"/>
              </a:ext>
            </a:extLst>
          </p:cNvPr>
          <p:cNvSpPr>
            <a:spLocks noGrp="1"/>
          </p:cNvSpPr>
          <p:nvPr>
            <p:ph type="title"/>
          </p:nvPr>
        </p:nvSpPr>
        <p:spPr/>
        <p:txBody>
          <a:bodyPr/>
          <a:lstStyle/>
          <a:p>
            <a:r>
              <a:rPr lang="en-US" dirty="0"/>
              <a:t>Step 2: How is the item qualified? </a:t>
            </a:r>
          </a:p>
        </p:txBody>
      </p:sp>
      <p:sp>
        <p:nvSpPr>
          <p:cNvPr id="3" name="Content Placeholder 2">
            <a:extLst>
              <a:ext uri="{FF2B5EF4-FFF2-40B4-BE49-F238E27FC236}">
                <a16:creationId xmlns:a16="http://schemas.microsoft.com/office/drawing/2014/main" id="{B0367EE7-39E4-4085-9010-648115322F72}"/>
              </a:ext>
            </a:extLst>
          </p:cNvPr>
          <p:cNvSpPr>
            <a:spLocks noGrp="1"/>
          </p:cNvSpPr>
          <p:nvPr>
            <p:ph idx="1"/>
          </p:nvPr>
        </p:nvSpPr>
        <p:spPr>
          <a:xfrm>
            <a:off x="567742" y="2414789"/>
            <a:ext cx="11370971" cy="3865360"/>
          </a:xfrm>
        </p:spPr>
        <p:txBody>
          <a:bodyPr/>
          <a:lstStyle/>
          <a:p>
            <a:r>
              <a:rPr lang="en-US" dirty="0"/>
              <a:t>Look at the chart</a:t>
            </a:r>
          </a:p>
          <a:p>
            <a:r>
              <a:rPr lang="en-US" dirty="0"/>
              <a:t>Find the type of grain to be served</a:t>
            </a:r>
          </a:p>
          <a:p>
            <a:r>
              <a:rPr lang="en-US" dirty="0"/>
              <a:t>See if there are any qualifiers with this grain</a:t>
            </a:r>
          </a:p>
          <a:p>
            <a:pPr lvl="1"/>
            <a:r>
              <a:rPr lang="en-US" dirty="0"/>
              <a:t>Weight or size</a:t>
            </a: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B69E5526-D731-4A01-BA58-1ADDAD3F7E34}"/>
              </a:ext>
            </a:extLst>
          </p:cNvPr>
          <p:cNvSpPr>
            <a:spLocks noGrp="1"/>
          </p:cNvSpPr>
          <p:nvPr>
            <p:ph type="sldNum" sz="quarter" idx="12"/>
          </p:nvPr>
        </p:nvSpPr>
        <p:spPr/>
        <p:txBody>
          <a:bodyPr/>
          <a:lstStyle/>
          <a:p>
            <a:fld id="{FF27229C-EC7B-4063-A33B-28A5E87E32ED}" type="slidenum">
              <a:rPr lang="zh-CN" altLang="en-US" smtClean="0"/>
              <a:pPr/>
              <a:t>30</a:t>
            </a:fld>
            <a:endParaRPr lang="zh-CN" altLang="en-US" dirty="0"/>
          </a:p>
        </p:txBody>
      </p:sp>
      <p:pic>
        <p:nvPicPr>
          <p:cNvPr id="6" name="Picture 5">
            <a:extLst>
              <a:ext uri="{FF2B5EF4-FFF2-40B4-BE49-F238E27FC236}">
                <a16:creationId xmlns:a16="http://schemas.microsoft.com/office/drawing/2014/main" id="{1DD0117B-44A6-4345-A517-7E68004BE930}"/>
              </a:ext>
            </a:extLst>
          </p:cNvPr>
          <p:cNvPicPr>
            <a:picLocks noChangeAspect="1"/>
          </p:cNvPicPr>
          <p:nvPr/>
        </p:nvPicPr>
        <p:blipFill>
          <a:blip r:embed="rId2"/>
          <a:stretch>
            <a:fillRect/>
          </a:stretch>
        </p:blipFill>
        <p:spPr>
          <a:xfrm>
            <a:off x="702971" y="1343643"/>
            <a:ext cx="10786058" cy="696333"/>
          </a:xfrm>
          <a:prstGeom prst="rect">
            <a:avLst/>
          </a:prstGeom>
        </p:spPr>
      </p:pic>
    </p:spTree>
    <p:extLst>
      <p:ext uri="{BB962C8B-B14F-4D97-AF65-F5344CB8AC3E}">
        <p14:creationId xmlns:p14="http://schemas.microsoft.com/office/powerpoint/2010/main" val="3533894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46FD7-BAEB-48B4-9008-E7E8D40CBCD7}"/>
              </a:ext>
            </a:extLst>
          </p:cNvPr>
          <p:cNvSpPr>
            <a:spLocks noGrp="1"/>
          </p:cNvSpPr>
          <p:nvPr>
            <p:ph type="title"/>
          </p:nvPr>
        </p:nvSpPr>
        <p:spPr/>
        <p:txBody>
          <a:bodyPr/>
          <a:lstStyle/>
          <a:p>
            <a:r>
              <a:rPr lang="en-US" dirty="0"/>
              <a:t>Step 2: How is the item qualified? </a:t>
            </a:r>
          </a:p>
        </p:txBody>
      </p:sp>
      <p:sp>
        <p:nvSpPr>
          <p:cNvPr id="3" name="Content Placeholder 2">
            <a:extLst>
              <a:ext uri="{FF2B5EF4-FFF2-40B4-BE49-F238E27FC236}">
                <a16:creationId xmlns:a16="http://schemas.microsoft.com/office/drawing/2014/main" id="{B0367EE7-39E4-4085-9010-648115322F72}"/>
              </a:ext>
            </a:extLst>
          </p:cNvPr>
          <p:cNvSpPr>
            <a:spLocks noGrp="1"/>
          </p:cNvSpPr>
          <p:nvPr>
            <p:ph idx="1"/>
          </p:nvPr>
        </p:nvSpPr>
        <p:spPr>
          <a:xfrm>
            <a:off x="567742" y="1230403"/>
            <a:ext cx="5528257" cy="5049746"/>
          </a:xfrm>
        </p:spPr>
        <p:txBody>
          <a:bodyPr/>
          <a:lstStyle/>
          <a:p>
            <a:r>
              <a:rPr lang="en-US" dirty="0"/>
              <a:t>The waffle is qualified by weight</a:t>
            </a:r>
          </a:p>
          <a:p>
            <a:pPr lvl="1"/>
            <a:r>
              <a:rPr lang="en-US" dirty="0"/>
              <a:t>Waffle must be at least 34 grams to use the chart to qualify it</a:t>
            </a:r>
          </a:p>
          <a:p>
            <a:r>
              <a:rPr lang="en-US" dirty="0"/>
              <a:t>What’s the next step?</a:t>
            </a: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B69E5526-D731-4A01-BA58-1ADDAD3F7E34}"/>
              </a:ext>
            </a:extLst>
          </p:cNvPr>
          <p:cNvSpPr>
            <a:spLocks noGrp="1"/>
          </p:cNvSpPr>
          <p:nvPr>
            <p:ph type="sldNum" sz="quarter" idx="12"/>
          </p:nvPr>
        </p:nvSpPr>
        <p:spPr/>
        <p:txBody>
          <a:bodyPr/>
          <a:lstStyle/>
          <a:p>
            <a:fld id="{FF27229C-EC7B-4063-A33B-28A5E87E32ED}" type="slidenum">
              <a:rPr lang="zh-CN" altLang="en-US" smtClean="0"/>
              <a:pPr/>
              <a:t>31</a:t>
            </a:fld>
            <a:endParaRPr lang="zh-CN" altLang="en-US" dirty="0"/>
          </a:p>
        </p:txBody>
      </p:sp>
      <p:pic>
        <p:nvPicPr>
          <p:cNvPr id="6" name="Picture 5">
            <a:extLst>
              <a:ext uri="{FF2B5EF4-FFF2-40B4-BE49-F238E27FC236}">
                <a16:creationId xmlns:a16="http://schemas.microsoft.com/office/drawing/2014/main" id="{A8A08D66-C321-4E73-9000-A693197E4C75}"/>
              </a:ext>
            </a:extLst>
          </p:cNvPr>
          <p:cNvPicPr>
            <a:picLocks noChangeAspect="1"/>
          </p:cNvPicPr>
          <p:nvPr/>
        </p:nvPicPr>
        <p:blipFill rotWithShape="1">
          <a:blip r:embed="rId2"/>
          <a:srcRect t="-1" r="69628" b="-8713"/>
          <a:stretch/>
        </p:blipFill>
        <p:spPr>
          <a:xfrm>
            <a:off x="6622475" y="2788926"/>
            <a:ext cx="5316240" cy="1228493"/>
          </a:xfrm>
          <a:prstGeom prst="rect">
            <a:avLst/>
          </a:prstGeom>
        </p:spPr>
      </p:pic>
    </p:spTree>
    <p:extLst>
      <p:ext uri="{BB962C8B-B14F-4D97-AF65-F5344CB8AC3E}">
        <p14:creationId xmlns:p14="http://schemas.microsoft.com/office/powerpoint/2010/main" val="3129322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87C4F-098D-4436-8AA5-40D54E04B6B7}"/>
              </a:ext>
            </a:extLst>
          </p:cNvPr>
          <p:cNvSpPr>
            <a:spLocks noGrp="1"/>
          </p:cNvSpPr>
          <p:nvPr>
            <p:ph type="title"/>
          </p:nvPr>
        </p:nvSpPr>
        <p:spPr/>
        <p:txBody>
          <a:bodyPr/>
          <a:lstStyle/>
          <a:p>
            <a:r>
              <a:rPr lang="en-US" dirty="0"/>
              <a:t>Step 3: Nutrition Facts Label</a:t>
            </a:r>
          </a:p>
        </p:txBody>
      </p:sp>
      <p:sp>
        <p:nvSpPr>
          <p:cNvPr id="3" name="Content Placeholder 2">
            <a:extLst>
              <a:ext uri="{FF2B5EF4-FFF2-40B4-BE49-F238E27FC236}">
                <a16:creationId xmlns:a16="http://schemas.microsoft.com/office/drawing/2014/main" id="{5B41DF8E-9B36-4E18-886F-91463774E034}"/>
              </a:ext>
            </a:extLst>
          </p:cNvPr>
          <p:cNvSpPr>
            <a:spLocks noGrp="1"/>
          </p:cNvSpPr>
          <p:nvPr>
            <p:ph idx="1"/>
          </p:nvPr>
        </p:nvSpPr>
        <p:spPr>
          <a:xfrm>
            <a:off x="3990109" y="1230284"/>
            <a:ext cx="7948606" cy="5049865"/>
          </a:xfrm>
        </p:spPr>
        <p:txBody>
          <a:bodyPr/>
          <a:lstStyle/>
          <a:p>
            <a:r>
              <a:rPr lang="en-US" dirty="0"/>
              <a:t>Identify the size (weight) of one serving</a:t>
            </a:r>
          </a:p>
          <a:p>
            <a:pPr lvl="1"/>
            <a:r>
              <a:rPr lang="en-US" dirty="0"/>
              <a:t>70 grams</a:t>
            </a:r>
          </a:p>
          <a:p>
            <a:r>
              <a:rPr lang="en-US" dirty="0"/>
              <a:t>Identify how much is in one serving </a:t>
            </a:r>
          </a:p>
          <a:p>
            <a:pPr lvl="1"/>
            <a:r>
              <a:rPr lang="en-US" dirty="0"/>
              <a:t>2 waffles</a:t>
            </a:r>
          </a:p>
          <a:p>
            <a:r>
              <a:rPr lang="en-US" dirty="0"/>
              <a:t>Determine the weight per item</a:t>
            </a:r>
          </a:p>
          <a:p>
            <a:pPr lvl="1"/>
            <a:r>
              <a:rPr lang="en-US" dirty="0"/>
              <a:t>70 grams/2 waffles= 35 g/waffle</a:t>
            </a:r>
          </a:p>
          <a:p>
            <a:r>
              <a:rPr lang="en-US" dirty="0"/>
              <a:t>Does this meet the minimum weight identified in the chart?</a:t>
            </a:r>
          </a:p>
        </p:txBody>
      </p:sp>
      <p:sp>
        <p:nvSpPr>
          <p:cNvPr id="4" name="Slide Number Placeholder 3">
            <a:extLst>
              <a:ext uri="{FF2B5EF4-FFF2-40B4-BE49-F238E27FC236}">
                <a16:creationId xmlns:a16="http://schemas.microsoft.com/office/drawing/2014/main" id="{F68C43A6-6BE8-4DFF-ABDA-F574F7B48A1E}"/>
              </a:ext>
            </a:extLst>
          </p:cNvPr>
          <p:cNvSpPr>
            <a:spLocks noGrp="1"/>
          </p:cNvSpPr>
          <p:nvPr>
            <p:ph type="sldNum" sz="quarter" idx="12"/>
          </p:nvPr>
        </p:nvSpPr>
        <p:spPr/>
        <p:txBody>
          <a:bodyPr/>
          <a:lstStyle/>
          <a:p>
            <a:fld id="{FF27229C-EC7B-4063-A33B-28A5E87E32ED}" type="slidenum">
              <a:rPr lang="zh-CN" altLang="en-US" smtClean="0"/>
              <a:pPr/>
              <a:t>32</a:t>
            </a:fld>
            <a:endParaRPr lang="zh-CN" altLang="en-US" dirty="0"/>
          </a:p>
        </p:txBody>
      </p:sp>
      <p:pic>
        <p:nvPicPr>
          <p:cNvPr id="7" name="Picture 6">
            <a:extLst>
              <a:ext uri="{FF2B5EF4-FFF2-40B4-BE49-F238E27FC236}">
                <a16:creationId xmlns:a16="http://schemas.microsoft.com/office/drawing/2014/main" id="{110D10BF-026C-4D99-9182-5ED43E03A5E2}"/>
              </a:ext>
            </a:extLst>
          </p:cNvPr>
          <p:cNvPicPr>
            <a:picLocks noChangeAspect="1"/>
          </p:cNvPicPr>
          <p:nvPr/>
        </p:nvPicPr>
        <p:blipFill>
          <a:blip r:embed="rId2"/>
          <a:stretch>
            <a:fillRect/>
          </a:stretch>
        </p:blipFill>
        <p:spPr>
          <a:xfrm>
            <a:off x="762001" y="1102503"/>
            <a:ext cx="2819400" cy="5305425"/>
          </a:xfrm>
          <a:prstGeom prst="rect">
            <a:avLst/>
          </a:prstGeom>
        </p:spPr>
      </p:pic>
    </p:spTree>
    <p:extLst>
      <p:ext uri="{BB962C8B-B14F-4D97-AF65-F5344CB8AC3E}">
        <p14:creationId xmlns:p14="http://schemas.microsoft.com/office/powerpoint/2010/main" val="3675910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46FD7-BAEB-48B4-9008-E7E8D40CBCD7}"/>
              </a:ext>
            </a:extLst>
          </p:cNvPr>
          <p:cNvSpPr>
            <a:spLocks noGrp="1"/>
          </p:cNvSpPr>
          <p:nvPr>
            <p:ph type="title"/>
          </p:nvPr>
        </p:nvSpPr>
        <p:spPr/>
        <p:txBody>
          <a:bodyPr/>
          <a:lstStyle/>
          <a:p>
            <a:r>
              <a:rPr lang="en-US" dirty="0"/>
              <a:t>Step 3: How much to serve? </a:t>
            </a:r>
          </a:p>
        </p:txBody>
      </p:sp>
      <p:sp>
        <p:nvSpPr>
          <p:cNvPr id="3" name="Content Placeholder 2">
            <a:extLst>
              <a:ext uri="{FF2B5EF4-FFF2-40B4-BE49-F238E27FC236}">
                <a16:creationId xmlns:a16="http://schemas.microsoft.com/office/drawing/2014/main" id="{B0367EE7-39E4-4085-9010-648115322F72}"/>
              </a:ext>
            </a:extLst>
          </p:cNvPr>
          <p:cNvSpPr>
            <a:spLocks noGrp="1"/>
          </p:cNvSpPr>
          <p:nvPr>
            <p:ph idx="1"/>
          </p:nvPr>
        </p:nvSpPr>
        <p:spPr>
          <a:xfrm>
            <a:off x="567742" y="1230403"/>
            <a:ext cx="6215443" cy="5049746"/>
          </a:xfrm>
        </p:spPr>
        <p:txBody>
          <a:bodyPr/>
          <a:lstStyle/>
          <a:p>
            <a:r>
              <a:rPr lang="en-US" dirty="0"/>
              <a:t>Minimum weight for a waffle is 34 grams</a:t>
            </a:r>
          </a:p>
          <a:p>
            <a:pPr lvl="1"/>
            <a:r>
              <a:rPr lang="en-US" dirty="0"/>
              <a:t>These waffles are greater than the minimum weight, so chart can be used</a:t>
            </a:r>
          </a:p>
          <a:p>
            <a:r>
              <a:rPr lang="en-US" dirty="0"/>
              <a:t>To offer ½ oz eq of waffles, it would be about ½ a waffle</a:t>
            </a: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B69E5526-D731-4A01-BA58-1ADDAD3F7E34}"/>
              </a:ext>
            </a:extLst>
          </p:cNvPr>
          <p:cNvSpPr>
            <a:spLocks noGrp="1"/>
          </p:cNvSpPr>
          <p:nvPr>
            <p:ph type="sldNum" sz="quarter" idx="12"/>
          </p:nvPr>
        </p:nvSpPr>
        <p:spPr/>
        <p:txBody>
          <a:bodyPr/>
          <a:lstStyle/>
          <a:p>
            <a:fld id="{FF27229C-EC7B-4063-A33B-28A5E87E32ED}" type="slidenum">
              <a:rPr lang="zh-CN" altLang="en-US" smtClean="0"/>
              <a:pPr/>
              <a:t>33</a:t>
            </a:fld>
            <a:endParaRPr lang="zh-CN" altLang="en-US" dirty="0"/>
          </a:p>
        </p:txBody>
      </p:sp>
      <p:pic>
        <p:nvPicPr>
          <p:cNvPr id="6" name="Picture 5">
            <a:extLst>
              <a:ext uri="{FF2B5EF4-FFF2-40B4-BE49-F238E27FC236}">
                <a16:creationId xmlns:a16="http://schemas.microsoft.com/office/drawing/2014/main" id="{A8A08D66-C321-4E73-9000-A693197E4C75}"/>
              </a:ext>
            </a:extLst>
          </p:cNvPr>
          <p:cNvPicPr>
            <a:picLocks noChangeAspect="1"/>
          </p:cNvPicPr>
          <p:nvPr/>
        </p:nvPicPr>
        <p:blipFill rotWithShape="1">
          <a:blip r:embed="rId2"/>
          <a:srcRect t="-1" r="69628" b="-8713"/>
          <a:stretch/>
        </p:blipFill>
        <p:spPr>
          <a:xfrm>
            <a:off x="7182196" y="1742028"/>
            <a:ext cx="4872897" cy="1126044"/>
          </a:xfrm>
          <a:prstGeom prst="rect">
            <a:avLst/>
          </a:prstGeom>
        </p:spPr>
      </p:pic>
      <p:pic>
        <p:nvPicPr>
          <p:cNvPr id="7" name="Picture 6">
            <a:extLst>
              <a:ext uri="{FF2B5EF4-FFF2-40B4-BE49-F238E27FC236}">
                <a16:creationId xmlns:a16="http://schemas.microsoft.com/office/drawing/2014/main" id="{BD7A1A8B-FF87-4C5E-A48C-5ED7832D18DA}"/>
              </a:ext>
            </a:extLst>
          </p:cNvPr>
          <p:cNvPicPr>
            <a:picLocks noChangeAspect="1"/>
          </p:cNvPicPr>
          <p:nvPr/>
        </p:nvPicPr>
        <p:blipFill>
          <a:blip r:embed="rId2"/>
          <a:stretch>
            <a:fillRect/>
          </a:stretch>
        </p:blipFill>
        <p:spPr>
          <a:xfrm>
            <a:off x="860200" y="4931264"/>
            <a:ext cx="10786058" cy="696333"/>
          </a:xfrm>
          <a:prstGeom prst="rect">
            <a:avLst/>
          </a:prstGeom>
        </p:spPr>
      </p:pic>
    </p:spTree>
    <p:extLst>
      <p:ext uri="{BB962C8B-B14F-4D97-AF65-F5344CB8AC3E}">
        <p14:creationId xmlns:p14="http://schemas.microsoft.com/office/powerpoint/2010/main" val="705817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7C83A-143C-4551-84A5-64445CE97A49}"/>
              </a:ext>
            </a:extLst>
          </p:cNvPr>
          <p:cNvSpPr>
            <a:spLocks noGrp="1"/>
          </p:cNvSpPr>
          <p:nvPr>
            <p:ph type="title"/>
          </p:nvPr>
        </p:nvSpPr>
        <p:spPr/>
        <p:txBody>
          <a:bodyPr/>
          <a:lstStyle/>
          <a:p>
            <a:r>
              <a:rPr lang="en-US" dirty="0"/>
              <a:t>What is the waffle did not meet the weight minimum?</a:t>
            </a:r>
          </a:p>
        </p:txBody>
      </p:sp>
      <p:sp>
        <p:nvSpPr>
          <p:cNvPr id="3" name="Content Placeholder 2">
            <a:extLst>
              <a:ext uri="{FF2B5EF4-FFF2-40B4-BE49-F238E27FC236}">
                <a16:creationId xmlns:a16="http://schemas.microsoft.com/office/drawing/2014/main" id="{10B00774-89C7-486A-869A-4765C897FA94}"/>
              </a:ext>
            </a:extLst>
          </p:cNvPr>
          <p:cNvSpPr>
            <a:spLocks noGrp="1"/>
          </p:cNvSpPr>
          <p:nvPr>
            <p:ph idx="1"/>
          </p:nvPr>
        </p:nvSpPr>
        <p:spPr/>
        <p:txBody>
          <a:bodyPr/>
          <a:lstStyle/>
          <a:p>
            <a:r>
              <a:rPr lang="en-US" dirty="0"/>
              <a:t>Will need to use another method to understand the minimum amount </a:t>
            </a:r>
          </a:p>
          <a:p>
            <a:pPr lvl="1"/>
            <a:r>
              <a:rPr lang="en-US" dirty="0"/>
              <a:t>“Calculating Ounce Equivalents” training</a:t>
            </a:r>
          </a:p>
          <a:p>
            <a:pPr lvl="1"/>
            <a:r>
              <a:rPr lang="en-US" dirty="0"/>
              <a:t>Food Buying Guide Exhibit A Grains Tool</a:t>
            </a:r>
          </a:p>
          <a:p>
            <a:r>
              <a:rPr lang="en-US" dirty="0"/>
              <a:t>When shopping, use the chart to identify which item(s) meet the minimum weight and if possible, purchase those to avoid additional calculations </a:t>
            </a:r>
          </a:p>
        </p:txBody>
      </p:sp>
      <p:sp>
        <p:nvSpPr>
          <p:cNvPr id="4" name="Slide Number Placeholder 3">
            <a:extLst>
              <a:ext uri="{FF2B5EF4-FFF2-40B4-BE49-F238E27FC236}">
                <a16:creationId xmlns:a16="http://schemas.microsoft.com/office/drawing/2014/main" id="{167BCD20-76B1-4740-ACBB-3778E89AE8A7}"/>
              </a:ext>
            </a:extLst>
          </p:cNvPr>
          <p:cNvSpPr>
            <a:spLocks noGrp="1"/>
          </p:cNvSpPr>
          <p:nvPr>
            <p:ph type="sldNum" sz="quarter" idx="12"/>
          </p:nvPr>
        </p:nvSpPr>
        <p:spPr/>
        <p:txBody>
          <a:bodyPr/>
          <a:lstStyle/>
          <a:p>
            <a:fld id="{FF27229C-EC7B-4063-A33B-28A5E87E32ED}" type="slidenum">
              <a:rPr lang="zh-CN" altLang="en-US" smtClean="0"/>
              <a:pPr/>
              <a:t>34</a:t>
            </a:fld>
            <a:endParaRPr lang="zh-CN" altLang="en-US" dirty="0"/>
          </a:p>
        </p:txBody>
      </p:sp>
    </p:spTree>
    <p:extLst>
      <p:ext uri="{BB962C8B-B14F-4D97-AF65-F5344CB8AC3E}">
        <p14:creationId xmlns:p14="http://schemas.microsoft.com/office/powerpoint/2010/main" val="2012751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B5147-4814-49A3-839B-6FD478B8F00F}"/>
              </a:ext>
            </a:extLst>
          </p:cNvPr>
          <p:cNvSpPr>
            <a:spLocks noGrp="1"/>
          </p:cNvSpPr>
          <p:nvPr>
            <p:ph type="title"/>
          </p:nvPr>
        </p:nvSpPr>
        <p:spPr/>
        <p:txBody>
          <a:bodyPr/>
          <a:lstStyle/>
          <a:p>
            <a:r>
              <a:rPr lang="en-US" dirty="0"/>
              <a:t>Example 3: Crackers</a:t>
            </a:r>
          </a:p>
        </p:txBody>
      </p:sp>
      <p:sp>
        <p:nvSpPr>
          <p:cNvPr id="3" name="Content Placeholder 2">
            <a:extLst>
              <a:ext uri="{FF2B5EF4-FFF2-40B4-BE49-F238E27FC236}">
                <a16:creationId xmlns:a16="http://schemas.microsoft.com/office/drawing/2014/main" id="{BE4BADAD-6D92-4F58-A85D-80E59E826D76}"/>
              </a:ext>
            </a:extLst>
          </p:cNvPr>
          <p:cNvSpPr>
            <a:spLocks noGrp="1"/>
          </p:cNvSpPr>
          <p:nvPr>
            <p:ph idx="1"/>
          </p:nvPr>
        </p:nvSpPr>
        <p:spPr>
          <a:xfrm>
            <a:off x="567743" y="1130652"/>
            <a:ext cx="5816432" cy="5125948"/>
          </a:xfrm>
        </p:spPr>
        <p:txBody>
          <a:bodyPr/>
          <a:lstStyle/>
          <a:p>
            <a:r>
              <a:rPr lang="en-US" dirty="0"/>
              <a:t>FDC home is offering Ritz crackers with snack to a 10-month-old infant who is developmentally ready</a:t>
            </a:r>
          </a:p>
          <a:p>
            <a:r>
              <a:rPr lang="en-US" dirty="0"/>
              <a:t>This infant would normally receive 2 crackers at snack</a:t>
            </a:r>
          </a:p>
          <a:p>
            <a:r>
              <a:rPr lang="en-US" dirty="0"/>
              <a:t>How many crackers are needed to provide ½ oz eq? </a:t>
            </a:r>
          </a:p>
          <a:p>
            <a:pPr marL="0" indent="0">
              <a:buNone/>
            </a:pPr>
            <a:endParaRPr lang="en-US" sz="1800" dirty="0"/>
          </a:p>
        </p:txBody>
      </p:sp>
      <p:sp>
        <p:nvSpPr>
          <p:cNvPr id="4" name="Slide Number Placeholder 3">
            <a:extLst>
              <a:ext uri="{FF2B5EF4-FFF2-40B4-BE49-F238E27FC236}">
                <a16:creationId xmlns:a16="http://schemas.microsoft.com/office/drawing/2014/main" id="{AFDBA8D8-AD5E-4E40-AAA8-ECDF3BA27426}"/>
              </a:ext>
            </a:extLst>
          </p:cNvPr>
          <p:cNvSpPr>
            <a:spLocks noGrp="1"/>
          </p:cNvSpPr>
          <p:nvPr>
            <p:ph type="sldNum" sz="quarter" idx="12"/>
          </p:nvPr>
        </p:nvSpPr>
        <p:spPr/>
        <p:txBody>
          <a:bodyPr/>
          <a:lstStyle/>
          <a:p>
            <a:fld id="{FF27229C-EC7B-4063-A33B-28A5E87E32ED}" type="slidenum">
              <a:rPr lang="zh-CN" altLang="en-US" smtClean="0"/>
              <a:pPr/>
              <a:t>35</a:t>
            </a:fld>
            <a:endParaRPr lang="zh-CN" altLang="en-US" dirty="0"/>
          </a:p>
        </p:txBody>
      </p:sp>
      <p:sp>
        <p:nvSpPr>
          <p:cNvPr id="10" name="Content Placeholder 2">
            <a:extLst>
              <a:ext uri="{FF2B5EF4-FFF2-40B4-BE49-F238E27FC236}">
                <a16:creationId xmlns:a16="http://schemas.microsoft.com/office/drawing/2014/main" id="{D102A9A7-E12B-44EB-AE9B-8DB5BEFC7D93}"/>
              </a:ext>
            </a:extLst>
          </p:cNvPr>
          <p:cNvSpPr txBox="1">
            <a:spLocks/>
          </p:cNvSpPr>
          <p:nvPr/>
        </p:nvSpPr>
        <p:spPr>
          <a:xfrm>
            <a:off x="6096000" y="1216669"/>
            <a:ext cx="5816432" cy="512594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b="1" u="sng" dirty="0"/>
              <a:t>STEP 1: </a:t>
            </a:r>
            <a:r>
              <a:rPr lang="en-US" dirty="0"/>
              <a:t>Find the item on the chart</a:t>
            </a:r>
          </a:p>
          <a:p>
            <a:pPr lvl="1"/>
            <a:r>
              <a:rPr lang="en-US" b="1" u="sng" dirty="0"/>
              <a:t>STEP 2: </a:t>
            </a:r>
            <a:r>
              <a:rPr lang="en-US" dirty="0"/>
              <a:t>See if the item is qualified by weight or size, and that it meet the minimum size/weight requirements</a:t>
            </a:r>
          </a:p>
          <a:p>
            <a:pPr lvl="1"/>
            <a:r>
              <a:rPr lang="en-US" b="1" u="sng" dirty="0"/>
              <a:t>STEP 3: </a:t>
            </a:r>
            <a:r>
              <a:rPr lang="en-US" dirty="0"/>
              <a:t>Use the chart to determine how much of the item should be served</a:t>
            </a:r>
          </a:p>
          <a:p>
            <a:pPr marL="0" indent="0">
              <a:buFont typeface="Arial" panose="020B0604020202020204" pitchFamily="34" charset="0"/>
              <a:buNone/>
            </a:pPr>
            <a:endParaRPr lang="en-US" sz="1800" dirty="0"/>
          </a:p>
        </p:txBody>
      </p:sp>
    </p:spTree>
    <p:extLst>
      <p:ext uri="{BB962C8B-B14F-4D97-AF65-F5344CB8AC3E}">
        <p14:creationId xmlns:p14="http://schemas.microsoft.com/office/powerpoint/2010/main" val="19210605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3E89-54F2-41F4-B808-F79D340389B3}"/>
              </a:ext>
            </a:extLst>
          </p:cNvPr>
          <p:cNvSpPr>
            <a:spLocks noGrp="1"/>
          </p:cNvSpPr>
          <p:nvPr>
            <p:ph type="title"/>
          </p:nvPr>
        </p:nvSpPr>
        <p:spPr/>
        <p:txBody>
          <a:bodyPr/>
          <a:lstStyle/>
          <a:p>
            <a:r>
              <a:rPr lang="en-US" dirty="0"/>
              <a:t>Step 1: Identify the correct list and the specific item</a:t>
            </a:r>
          </a:p>
        </p:txBody>
      </p:sp>
      <p:sp>
        <p:nvSpPr>
          <p:cNvPr id="3" name="Content Placeholder 2">
            <a:extLst>
              <a:ext uri="{FF2B5EF4-FFF2-40B4-BE49-F238E27FC236}">
                <a16:creationId xmlns:a16="http://schemas.microsoft.com/office/drawing/2014/main" id="{C64BC29C-8942-4895-89BE-340176303CD6}"/>
              </a:ext>
            </a:extLst>
          </p:cNvPr>
          <p:cNvSpPr>
            <a:spLocks noGrp="1"/>
          </p:cNvSpPr>
          <p:nvPr>
            <p:ph idx="1"/>
          </p:nvPr>
        </p:nvSpPr>
        <p:spPr>
          <a:xfrm>
            <a:off x="766118" y="1222513"/>
            <a:ext cx="11172597" cy="5057635"/>
          </a:xfrm>
        </p:spPr>
        <p:txBody>
          <a:bodyPr/>
          <a:lstStyle/>
          <a:p>
            <a:r>
              <a:rPr lang="en-US" dirty="0"/>
              <a:t>Which list would you use</a:t>
            </a:r>
          </a:p>
          <a:p>
            <a:r>
              <a:rPr lang="en-US" dirty="0"/>
              <a:t>What is the item?</a:t>
            </a:r>
          </a:p>
        </p:txBody>
      </p:sp>
      <p:sp>
        <p:nvSpPr>
          <p:cNvPr id="4" name="Slide Number Placeholder 3">
            <a:extLst>
              <a:ext uri="{FF2B5EF4-FFF2-40B4-BE49-F238E27FC236}">
                <a16:creationId xmlns:a16="http://schemas.microsoft.com/office/drawing/2014/main" id="{831C4EB8-0458-4236-AEB1-810CBF5F3554}"/>
              </a:ext>
            </a:extLst>
          </p:cNvPr>
          <p:cNvSpPr>
            <a:spLocks noGrp="1"/>
          </p:cNvSpPr>
          <p:nvPr>
            <p:ph type="sldNum" sz="quarter" idx="12"/>
          </p:nvPr>
        </p:nvSpPr>
        <p:spPr/>
        <p:txBody>
          <a:bodyPr/>
          <a:lstStyle/>
          <a:p>
            <a:fld id="{FF27229C-EC7B-4063-A33B-28A5E87E32ED}" type="slidenum">
              <a:rPr lang="zh-CN" altLang="en-US" smtClean="0"/>
              <a:pPr/>
              <a:t>36</a:t>
            </a:fld>
            <a:endParaRPr lang="zh-CN" altLang="en-US" dirty="0"/>
          </a:p>
        </p:txBody>
      </p:sp>
    </p:spTree>
    <p:extLst>
      <p:ext uri="{BB962C8B-B14F-4D97-AF65-F5344CB8AC3E}">
        <p14:creationId xmlns:p14="http://schemas.microsoft.com/office/powerpoint/2010/main" val="39936996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3E89-54F2-41F4-B808-F79D340389B3}"/>
              </a:ext>
            </a:extLst>
          </p:cNvPr>
          <p:cNvSpPr>
            <a:spLocks noGrp="1"/>
          </p:cNvSpPr>
          <p:nvPr>
            <p:ph type="title"/>
          </p:nvPr>
        </p:nvSpPr>
        <p:spPr/>
        <p:txBody>
          <a:bodyPr/>
          <a:lstStyle/>
          <a:p>
            <a:r>
              <a:rPr lang="en-US" dirty="0"/>
              <a:t>Step 1: Identify the correct list and the specific item</a:t>
            </a:r>
          </a:p>
        </p:txBody>
      </p:sp>
      <p:sp>
        <p:nvSpPr>
          <p:cNvPr id="3" name="Content Placeholder 2">
            <a:extLst>
              <a:ext uri="{FF2B5EF4-FFF2-40B4-BE49-F238E27FC236}">
                <a16:creationId xmlns:a16="http://schemas.microsoft.com/office/drawing/2014/main" id="{C64BC29C-8942-4895-89BE-340176303CD6}"/>
              </a:ext>
            </a:extLst>
          </p:cNvPr>
          <p:cNvSpPr>
            <a:spLocks noGrp="1"/>
          </p:cNvSpPr>
          <p:nvPr>
            <p:ph idx="1"/>
          </p:nvPr>
        </p:nvSpPr>
        <p:spPr>
          <a:xfrm>
            <a:off x="766118" y="1222513"/>
            <a:ext cx="4487525" cy="5057635"/>
          </a:xfrm>
        </p:spPr>
        <p:txBody>
          <a:bodyPr/>
          <a:lstStyle/>
          <a:p>
            <a:r>
              <a:rPr lang="en-US" dirty="0"/>
              <a:t>Which list would you use</a:t>
            </a:r>
          </a:p>
          <a:p>
            <a:pPr lvl="1"/>
            <a:r>
              <a:rPr lang="en-US" dirty="0"/>
              <a:t>Crackers, Ready-to-Eat Cereals</a:t>
            </a:r>
          </a:p>
          <a:p>
            <a:r>
              <a:rPr lang="en-US" dirty="0"/>
              <a:t>What is the item?</a:t>
            </a:r>
          </a:p>
          <a:p>
            <a:pPr lvl="1"/>
            <a:r>
              <a:rPr lang="en-US" dirty="0"/>
              <a:t>Cracker, Round, Savory</a:t>
            </a:r>
          </a:p>
        </p:txBody>
      </p:sp>
      <p:sp>
        <p:nvSpPr>
          <p:cNvPr id="4" name="Slide Number Placeholder 3">
            <a:extLst>
              <a:ext uri="{FF2B5EF4-FFF2-40B4-BE49-F238E27FC236}">
                <a16:creationId xmlns:a16="http://schemas.microsoft.com/office/drawing/2014/main" id="{831C4EB8-0458-4236-AEB1-810CBF5F3554}"/>
              </a:ext>
            </a:extLst>
          </p:cNvPr>
          <p:cNvSpPr>
            <a:spLocks noGrp="1"/>
          </p:cNvSpPr>
          <p:nvPr>
            <p:ph type="sldNum" sz="quarter" idx="12"/>
          </p:nvPr>
        </p:nvSpPr>
        <p:spPr/>
        <p:txBody>
          <a:bodyPr/>
          <a:lstStyle/>
          <a:p>
            <a:fld id="{FF27229C-EC7B-4063-A33B-28A5E87E32ED}" type="slidenum">
              <a:rPr lang="zh-CN" altLang="en-US" smtClean="0"/>
              <a:pPr/>
              <a:t>37</a:t>
            </a:fld>
            <a:endParaRPr lang="zh-CN" altLang="en-US" dirty="0"/>
          </a:p>
        </p:txBody>
      </p:sp>
      <p:pic>
        <p:nvPicPr>
          <p:cNvPr id="7" name="Picture 6">
            <a:extLst>
              <a:ext uri="{FF2B5EF4-FFF2-40B4-BE49-F238E27FC236}">
                <a16:creationId xmlns:a16="http://schemas.microsoft.com/office/drawing/2014/main" id="{832787BB-A09D-4DEC-93DC-9848F2572702}"/>
              </a:ext>
            </a:extLst>
          </p:cNvPr>
          <p:cNvPicPr>
            <a:picLocks noChangeAspect="1"/>
          </p:cNvPicPr>
          <p:nvPr/>
        </p:nvPicPr>
        <p:blipFill>
          <a:blip r:embed="rId2"/>
          <a:stretch>
            <a:fillRect/>
          </a:stretch>
        </p:blipFill>
        <p:spPr>
          <a:xfrm>
            <a:off x="5935287" y="1355147"/>
            <a:ext cx="4842781" cy="4614885"/>
          </a:xfrm>
          <a:prstGeom prst="rect">
            <a:avLst/>
          </a:prstGeom>
        </p:spPr>
      </p:pic>
    </p:spTree>
    <p:extLst>
      <p:ext uri="{BB962C8B-B14F-4D97-AF65-F5344CB8AC3E}">
        <p14:creationId xmlns:p14="http://schemas.microsoft.com/office/powerpoint/2010/main" val="37011536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76298-BC56-4C1C-A4C5-CAD44E646BF1}"/>
              </a:ext>
            </a:extLst>
          </p:cNvPr>
          <p:cNvSpPr>
            <a:spLocks noGrp="1"/>
          </p:cNvSpPr>
          <p:nvPr>
            <p:ph type="title"/>
          </p:nvPr>
        </p:nvSpPr>
        <p:spPr/>
        <p:txBody>
          <a:bodyPr/>
          <a:lstStyle/>
          <a:p>
            <a:r>
              <a:rPr lang="en-US" dirty="0"/>
              <a:t>Steps 2: Find the grain item and how it’s quantified</a:t>
            </a:r>
          </a:p>
        </p:txBody>
      </p:sp>
      <p:sp>
        <p:nvSpPr>
          <p:cNvPr id="3" name="Content Placeholder 2">
            <a:extLst>
              <a:ext uri="{FF2B5EF4-FFF2-40B4-BE49-F238E27FC236}">
                <a16:creationId xmlns:a16="http://schemas.microsoft.com/office/drawing/2014/main" id="{26C4B6F0-8E65-4C09-87CD-7668E874F284}"/>
              </a:ext>
            </a:extLst>
          </p:cNvPr>
          <p:cNvSpPr>
            <a:spLocks noGrp="1"/>
          </p:cNvSpPr>
          <p:nvPr>
            <p:ph idx="1"/>
          </p:nvPr>
        </p:nvSpPr>
        <p:spPr>
          <a:xfrm>
            <a:off x="350286" y="2226881"/>
            <a:ext cx="11370972" cy="3413645"/>
          </a:xfrm>
        </p:spPr>
        <p:txBody>
          <a:bodyPr/>
          <a:lstStyle/>
          <a:p>
            <a:r>
              <a:rPr lang="en-US" dirty="0"/>
              <a:t>Step 1: Find round crackers on the grains chart</a:t>
            </a:r>
          </a:p>
          <a:p>
            <a:r>
              <a:rPr lang="en-US" dirty="0"/>
              <a:t>Step 2: Identify how graham crackers are measured</a:t>
            </a:r>
          </a:p>
          <a:p>
            <a:pPr lvl="1"/>
            <a:r>
              <a:rPr lang="en-US" b="1" dirty="0"/>
              <a:t>SIZE: </a:t>
            </a:r>
            <a:r>
              <a:rPr lang="en-US" dirty="0"/>
              <a:t>“about 1 ¾” across”</a:t>
            </a:r>
            <a:endParaRPr lang="en-US" b="1" dirty="0"/>
          </a:p>
        </p:txBody>
      </p:sp>
      <p:sp>
        <p:nvSpPr>
          <p:cNvPr id="4" name="Slide Number Placeholder 3">
            <a:extLst>
              <a:ext uri="{FF2B5EF4-FFF2-40B4-BE49-F238E27FC236}">
                <a16:creationId xmlns:a16="http://schemas.microsoft.com/office/drawing/2014/main" id="{D80E82D1-72B9-4066-9ECA-9A9B85738D93}"/>
              </a:ext>
            </a:extLst>
          </p:cNvPr>
          <p:cNvSpPr>
            <a:spLocks noGrp="1"/>
          </p:cNvSpPr>
          <p:nvPr>
            <p:ph type="sldNum" sz="quarter" idx="12"/>
          </p:nvPr>
        </p:nvSpPr>
        <p:spPr/>
        <p:txBody>
          <a:bodyPr/>
          <a:lstStyle/>
          <a:p>
            <a:fld id="{FF27229C-EC7B-4063-A33B-28A5E87E32ED}" type="slidenum">
              <a:rPr lang="zh-CN" altLang="en-US" smtClean="0"/>
              <a:pPr/>
              <a:t>38</a:t>
            </a:fld>
            <a:endParaRPr lang="zh-CN" altLang="en-US" dirty="0"/>
          </a:p>
        </p:txBody>
      </p:sp>
      <p:pic>
        <p:nvPicPr>
          <p:cNvPr id="12" name="Picture 11">
            <a:extLst>
              <a:ext uri="{FF2B5EF4-FFF2-40B4-BE49-F238E27FC236}">
                <a16:creationId xmlns:a16="http://schemas.microsoft.com/office/drawing/2014/main" id="{EE5092BA-4D46-463E-9385-FECD082ACDC0}"/>
              </a:ext>
            </a:extLst>
          </p:cNvPr>
          <p:cNvPicPr>
            <a:picLocks noChangeAspect="1"/>
          </p:cNvPicPr>
          <p:nvPr/>
        </p:nvPicPr>
        <p:blipFill>
          <a:blip r:embed="rId2"/>
          <a:stretch>
            <a:fillRect/>
          </a:stretch>
        </p:blipFill>
        <p:spPr>
          <a:xfrm>
            <a:off x="502825" y="1507327"/>
            <a:ext cx="11218433" cy="679905"/>
          </a:xfrm>
          <a:prstGeom prst="rect">
            <a:avLst/>
          </a:prstGeom>
        </p:spPr>
      </p:pic>
      <p:pic>
        <p:nvPicPr>
          <p:cNvPr id="13" name="Picture 12">
            <a:extLst>
              <a:ext uri="{FF2B5EF4-FFF2-40B4-BE49-F238E27FC236}">
                <a16:creationId xmlns:a16="http://schemas.microsoft.com/office/drawing/2014/main" id="{1DFDCCA5-096F-40ED-9E75-2AE97F47B55C}"/>
              </a:ext>
            </a:extLst>
          </p:cNvPr>
          <p:cNvPicPr>
            <a:picLocks noChangeAspect="1"/>
          </p:cNvPicPr>
          <p:nvPr/>
        </p:nvPicPr>
        <p:blipFill>
          <a:blip r:embed="rId3"/>
          <a:stretch>
            <a:fillRect/>
          </a:stretch>
        </p:blipFill>
        <p:spPr>
          <a:xfrm>
            <a:off x="7324234" y="3873731"/>
            <a:ext cx="2503401" cy="2503401"/>
          </a:xfrm>
          <a:prstGeom prst="rect">
            <a:avLst/>
          </a:prstGeom>
        </p:spPr>
      </p:pic>
    </p:spTree>
    <p:extLst>
      <p:ext uri="{BB962C8B-B14F-4D97-AF65-F5344CB8AC3E}">
        <p14:creationId xmlns:p14="http://schemas.microsoft.com/office/powerpoint/2010/main" val="2062024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750A-F1DB-4F0C-A6F9-FD7DCE1AC9EC}"/>
              </a:ext>
            </a:extLst>
          </p:cNvPr>
          <p:cNvSpPr>
            <a:spLocks noGrp="1"/>
          </p:cNvSpPr>
          <p:nvPr>
            <p:ph type="title"/>
          </p:nvPr>
        </p:nvSpPr>
        <p:spPr/>
        <p:txBody>
          <a:bodyPr/>
          <a:lstStyle/>
          <a:p>
            <a:r>
              <a:rPr lang="en-US" dirty="0"/>
              <a:t>Grains measuring tool</a:t>
            </a:r>
          </a:p>
        </p:txBody>
      </p:sp>
      <p:sp>
        <p:nvSpPr>
          <p:cNvPr id="3" name="Content Placeholder 2">
            <a:extLst>
              <a:ext uri="{FF2B5EF4-FFF2-40B4-BE49-F238E27FC236}">
                <a16:creationId xmlns:a16="http://schemas.microsoft.com/office/drawing/2014/main" id="{1005C976-D5DA-4532-A8F4-39029B3520C1}"/>
              </a:ext>
            </a:extLst>
          </p:cNvPr>
          <p:cNvSpPr>
            <a:spLocks noGrp="1"/>
          </p:cNvSpPr>
          <p:nvPr>
            <p:ph idx="1"/>
          </p:nvPr>
        </p:nvSpPr>
        <p:spPr/>
        <p:txBody>
          <a:bodyPr/>
          <a:lstStyle/>
          <a:p>
            <a:r>
              <a:rPr lang="en-US" dirty="0"/>
              <a:t>The worksheet, when printed on 8 ½” by 11” paper at 100% provides an accurate guide for measuring grains</a:t>
            </a:r>
          </a:p>
          <a:p>
            <a:pPr lvl="1"/>
            <a:r>
              <a:rPr lang="en-US" dirty="0"/>
              <a:t>Cracker is just under 2” across, larger than the 1 ¾” requirement</a:t>
            </a:r>
          </a:p>
          <a:p>
            <a:pPr lvl="1"/>
            <a:endParaRPr lang="en-US" dirty="0"/>
          </a:p>
        </p:txBody>
      </p:sp>
      <p:sp>
        <p:nvSpPr>
          <p:cNvPr id="4" name="Slide Number Placeholder 3">
            <a:extLst>
              <a:ext uri="{FF2B5EF4-FFF2-40B4-BE49-F238E27FC236}">
                <a16:creationId xmlns:a16="http://schemas.microsoft.com/office/drawing/2014/main" id="{936B0601-1363-4C17-BCE5-A35F02E92E7F}"/>
              </a:ext>
            </a:extLst>
          </p:cNvPr>
          <p:cNvSpPr>
            <a:spLocks noGrp="1"/>
          </p:cNvSpPr>
          <p:nvPr>
            <p:ph type="sldNum" sz="quarter" idx="12"/>
          </p:nvPr>
        </p:nvSpPr>
        <p:spPr/>
        <p:txBody>
          <a:bodyPr/>
          <a:lstStyle/>
          <a:p>
            <a:fld id="{FF27229C-EC7B-4063-A33B-28A5E87E32ED}" type="slidenum">
              <a:rPr lang="zh-CN" altLang="en-US" smtClean="0"/>
              <a:pPr/>
              <a:t>39</a:t>
            </a:fld>
            <a:endParaRPr lang="zh-CN" altLang="en-US" dirty="0"/>
          </a:p>
        </p:txBody>
      </p:sp>
      <p:pic>
        <p:nvPicPr>
          <p:cNvPr id="5" name="Picture 4" descr="Graphical user interface, application&#10;&#10;Description automatically generated">
            <a:extLst>
              <a:ext uri="{FF2B5EF4-FFF2-40B4-BE49-F238E27FC236}">
                <a16:creationId xmlns:a16="http://schemas.microsoft.com/office/drawing/2014/main" id="{BF976A0E-4BF1-44EF-8AC4-776AB39121F3}"/>
              </a:ext>
            </a:extLst>
          </p:cNvPr>
          <p:cNvPicPr>
            <a:picLocks noChangeAspect="1"/>
          </p:cNvPicPr>
          <p:nvPr/>
        </p:nvPicPr>
        <p:blipFill rotWithShape="1">
          <a:blip r:embed="rId2"/>
          <a:srcRect t="75816"/>
          <a:stretch/>
        </p:blipFill>
        <p:spPr>
          <a:xfrm>
            <a:off x="567743" y="5058983"/>
            <a:ext cx="10443440" cy="1408891"/>
          </a:xfrm>
          <a:prstGeom prst="rect">
            <a:avLst/>
          </a:prstGeom>
        </p:spPr>
      </p:pic>
      <p:pic>
        <p:nvPicPr>
          <p:cNvPr id="6" name="Picture 5">
            <a:extLst>
              <a:ext uri="{FF2B5EF4-FFF2-40B4-BE49-F238E27FC236}">
                <a16:creationId xmlns:a16="http://schemas.microsoft.com/office/drawing/2014/main" id="{7FD1E148-3832-4CF6-8CE3-676EB5047A33}"/>
              </a:ext>
            </a:extLst>
          </p:cNvPr>
          <p:cNvPicPr>
            <a:picLocks noChangeAspect="1"/>
          </p:cNvPicPr>
          <p:nvPr/>
        </p:nvPicPr>
        <p:blipFill>
          <a:blip r:embed="rId3"/>
          <a:stretch>
            <a:fillRect/>
          </a:stretch>
        </p:blipFill>
        <p:spPr>
          <a:xfrm>
            <a:off x="684118" y="2748448"/>
            <a:ext cx="2503401" cy="2503401"/>
          </a:xfrm>
          <a:prstGeom prst="rect">
            <a:avLst/>
          </a:prstGeom>
        </p:spPr>
      </p:pic>
      <p:cxnSp>
        <p:nvCxnSpPr>
          <p:cNvPr id="8" name="Straight Connector 7">
            <a:extLst>
              <a:ext uri="{FF2B5EF4-FFF2-40B4-BE49-F238E27FC236}">
                <a16:creationId xmlns:a16="http://schemas.microsoft.com/office/drawing/2014/main" id="{FE7D4F03-70F5-4888-AD1C-187386994BDB}"/>
              </a:ext>
            </a:extLst>
          </p:cNvPr>
          <p:cNvCxnSpPr/>
          <p:nvPr/>
        </p:nvCxnSpPr>
        <p:spPr>
          <a:xfrm>
            <a:off x="3158839" y="2731823"/>
            <a:ext cx="0" cy="262157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292D8BB-A743-48C8-8612-AE710B5471A8}"/>
              </a:ext>
            </a:extLst>
          </p:cNvPr>
          <p:cNvCxnSpPr/>
          <p:nvPr/>
        </p:nvCxnSpPr>
        <p:spPr>
          <a:xfrm>
            <a:off x="701040" y="2689361"/>
            <a:ext cx="0" cy="262157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1730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6582" y="354329"/>
            <a:ext cx="7508875" cy="482600"/>
          </a:xfrm>
          <a:prstGeom prst="rect">
            <a:avLst/>
          </a:prstGeom>
        </p:spPr>
        <p:txBody>
          <a:bodyPr vert="horz" wrap="square" lIns="0" tIns="12700" rIns="0" bIns="0" rtlCol="0">
            <a:spAutoFit/>
          </a:bodyPr>
          <a:lstStyle/>
          <a:p>
            <a:pPr marL="12700">
              <a:lnSpc>
                <a:spcPct val="100000"/>
              </a:lnSpc>
              <a:spcBef>
                <a:spcPts val="100"/>
              </a:spcBef>
            </a:pPr>
            <a:r>
              <a:rPr sz="3000" b="1" spc="-10" dirty="0">
                <a:latin typeface="Segoe UI Semibold"/>
                <a:cs typeface="Segoe UI Semibold"/>
              </a:rPr>
              <a:t>Current </a:t>
            </a:r>
            <a:r>
              <a:rPr sz="3000" b="1" spc="-15" dirty="0">
                <a:latin typeface="Segoe UI Semibold"/>
                <a:cs typeface="Segoe UI Semibold"/>
              </a:rPr>
              <a:t>USDA </a:t>
            </a:r>
            <a:r>
              <a:rPr sz="3000" b="1" spc="-5" dirty="0">
                <a:latin typeface="Segoe UI Semibold"/>
                <a:cs typeface="Segoe UI Semibold"/>
              </a:rPr>
              <a:t>nondiscrimination</a:t>
            </a:r>
            <a:r>
              <a:rPr sz="3000" b="1" spc="20" dirty="0">
                <a:latin typeface="Segoe UI Semibold"/>
                <a:cs typeface="Segoe UI Semibold"/>
              </a:rPr>
              <a:t> </a:t>
            </a:r>
            <a:r>
              <a:rPr sz="3000" b="1" spc="-10" dirty="0">
                <a:latin typeface="Segoe UI Semibold"/>
                <a:cs typeface="Segoe UI Semibold"/>
              </a:rPr>
              <a:t>statement</a:t>
            </a:r>
            <a:endParaRPr sz="3000">
              <a:latin typeface="Segoe UI Semibold"/>
              <a:cs typeface="Segoe UI Semibold"/>
            </a:endParaRPr>
          </a:p>
        </p:txBody>
      </p:sp>
      <p:sp>
        <p:nvSpPr>
          <p:cNvPr id="4" name="object 4"/>
          <p:cNvSpPr txBox="1"/>
          <p:nvPr/>
        </p:nvSpPr>
        <p:spPr>
          <a:xfrm>
            <a:off x="11141709" y="6419302"/>
            <a:ext cx="158750" cy="228600"/>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1200" dirty="0">
                <a:solidFill>
                  <a:srgbClr val="1F3A6A"/>
                </a:solidFill>
                <a:latin typeface="Segoe UI"/>
                <a:cs typeface="Segoe UI"/>
              </a:rPr>
              <a:t>4</a:t>
            </a:fld>
            <a:endParaRPr sz="1200">
              <a:latin typeface="Segoe UI"/>
              <a:cs typeface="Segoe UI"/>
            </a:endParaRPr>
          </a:p>
        </p:txBody>
      </p:sp>
      <p:sp>
        <p:nvSpPr>
          <p:cNvPr id="3" name="object 3"/>
          <p:cNvSpPr txBox="1"/>
          <p:nvPr/>
        </p:nvSpPr>
        <p:spPr>
          <a:xfrm>
            <a:off x="335381" y="1117472"/>
            <a:ext cx="11516360" cy="5030223"/>
          </a:xfrm>
          <a:prstGeom prst="rect">
            <a:avLst/>
          </a:prstGeom>
        </p:spPr>
        <p:txBody>
          <a:bodyPr vert="horz" wrap="square" lIns="0" tIns="13335" rIns="0" bIns="0" rtlCol="0">
            <a:spAutoFit/>
          </a:bodyPr>
          <a:lstStyle/>
          <a:p>
            <a:pPr marL="0" marR="0">
              <a:spcBef>
                <a:spcPts val="0"/>
              </a:spcBef>
              <a:spcAft>
                <a:spcPts val="0"/>
              </a:spcAft>
            </a:pPr>
            <a:r>
              <a:rPr lang="en-US" sz="1400" dirty="0">
                <a:effectLst/>
                <a:ea typeface="Times New Roman" panose="02020603050405020304" pitchFamily="18"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a:t>
            </a:r>
          </a:p>
          <a:p>
            <a:pPr marL="0" marR="0">
              <a:spcBef>
                <a:spcPts val="0"/>
              </a:spcBef>
              <a:spcAft>
                <a:spcPts val="0"/>
              </a:spcAft>
            </a:pPr>
            <a:r>
              <a:rPr lang="en-US" sz="1400" dirty="0">
                <a:effectLst/>
                <a:ea typeface="Times New Roman" panose="02020603050405020304" pitchFamily="18" charset="0"/>
              </a:rPr>
              <a:t> </a:t>
            </a:r>
          </a:p>
          <a:p>
            <a:pPr marL="0" marR="0">
              <a:spcBef>
                <a:spcPts val="0"/>
              </a:spcBef>
              <a:spcAft>
                <a:spcPts val="0"/>
              </a:spcAft>
            </a:pPr>
            <a:r>
              <a:rPr lang="en-US" sz="1400" dirty="0">
                <a:effectLst/>
                <a:ea typeface="Times New Roman" panose="02020603050405020304" pitchFamily="18" charset="0"/>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p>
          <a:p>
            <a:pPr marL="0" marR="0">
              <a:spcBef>
                <a:spcPts val="0"/>
              </a:spcBef>
              <a:spcAft>
                <a:spcPts val="0"/>
              </a:spcAft>
            </a:pPr>
            <a:r>
              <a:rPr lang="en-US" sz="1400" dirty="0">
                <a:effectLst/>
                <a:ea typeface="Times New Roman" panose="02020603050405020304" pitchFamily="18" charset="0"/>
              </a:rPr>
              <a:t> </a:t>
            </a:r>
          </a:p>
          <a:p>
            <a:pPr marL="0" marR="0">
              <a:spcBef>
                <a:spcPts val="0"/>
              </a:spcBef>
              <a:spcAft>
                <a:spcPts val="0"/>
              </a:spcAft>
            </a:pPr>
            <a:r>
              <a:rPr lang="en-US" sz="1400" dirty="0">
                <a:effectLst/>
                <a:ea typeface="Times New Roman" panose="02020603050405020304" pitchFamily="18" charset="0"/>
              </a:rPr>
              <a:t>To file a program complaint of discrimination, complete the </a:t>
            </a:r>
            <a:r>
              <a:rPr lang="en-US" sz="1400" u="sng" dirty="0">
                <a:solidFill>
                  <a:srgbClr val="0000FF"/>
                </a:solidFill>
                <a:effectLst/>
                <a:ea typeface="Times New Roman" panose="02020603050405020304" pitchFamily="18" charset="0"/>
                <a:hlinkClick r:id="rId2"/>
              </a:rPr>
              <a:t>USDA Program Discrimination Complaint Form</a:t>
            </a:r>
            <a:r>
              <a:rPr lang="en-US" sz="1400" dirty="0">
                <a:effectLst/>
                <a:ea typeface="Times New Roman" panose="02020603050405020304" pitchFamily="18" charset="0"/>
              </a:rPr>
              <a:t>, (AD-3027) found online at: </a:t>
            </a:r>
            <a:r>
              <a:rPr lang="en-US" sz="1400" u="sng" dirty="0">
                <a:solidFill>
                  <a:srgbClr val="0000FF"/>
                </a:solidFill>
                <a:effectLst/>
                <a:ea typeface="Times New Roman" panose="02020603050405020304" pitchFamily="18" charset="0"/>
                <a:hlinkClick r:id="rId3"/>
              </a:rPr>
              <a:t>How to File a Complaint</a:t>
            </a:r>
            <a:r>
              <a:rPr lang="en-US" sz="1400" dirty="0">
                <a:effectLst/>
                <a:ea typeface="Times New Roman" panose="02020603050405020304" pitchFamily="18" charset="0"/>
              </a:rPr>
              <a:t>, and at any USDA office, or write a letter addressed to USDA and provide in the letter all of the information requested in the form. To request a copy of the complaint form, call (866) 632-9992. Submit your completed form or letter to USDA by: </a:t>
            </a:r>
          </a:p>
          <a:p>
            <a:pPr marL="0" marR="0">
              <a:spcBef>
                <a:spcPts val="0"/>
              </a:spcBef>
              <a:spcAft>
                <a:spcPts val="0"/>
              </a:spcAft>
            </a:pPr>
            <a:r>
              <a:rPr lang="en-US" sz="1400" dirty="0">
                <a:effectLst/>
                <a:ea typeface="Times New Roman" panose="02020603050405020304" pitchFamily="18" charset="0"/>
              </a:rPr>
              <a:t> </a:t>
            </a:r>
          </a:p>
          <a:p>
            <a:pPr marL="0" marR="0">
              <a:spcBef>
                <a:spcPts val="0"/>
              </a:spcBef>
              <a:spcAft>
                <a:spcPts val="0"/>
              </a:spcAft>
            </a:pPr>
            <a:r>
              <a:rPr lang="en-US" sz="1400" dirty="0">
                <a:effectLst/>
                <a:ea typeface="Times New Roman" panose="02020603050405020304" pitchFamily="18" charset="0"/>
              </a:rPr>
              <a:t>(1)     mail: U.S. Department of Agriculture </a:t>
            </a:r>
          </a:p>
          <a:p>
            <a:pPr marL="0" marR="0">
              <a:spcBef>
                <a:spcPts val="0"/>
              </a:spcBef>
              <a:spcAft>
                <a:spcPts val="0"/>
              </a:spcAft>
            </a:pPr>
            <a:r>
              <a:rPr lang="en-US" sz="1400" dirty="0">
                <a:effectLst/>
                <a:ea typeface="Times New Roman" panose="02020603050405020304" pitchFamily="18" charset="0"/>
              </a:rPr>
              <a:t>          Office of the Assistant Secretary for Civil Rights </a:t>
            </a:r>
          </a:p>
          <a:p>
            <a:pPr marL="0" marR="0">
              <a:spcBef>
                <a:spcPts val="0"/>
              </a:spcBef>
              <a:spcAft>
                <a:spcPts val="0"/>
              </a:spcAft>
            </a:pPr>
            <a:r>
              <a:rPr lang="en-US" sz="1400" dirty="0">
                <a:effectLst/>
                <a:ea typeface="Times New Roman" panose="02020603050405020304" pitchFamily="18" charset="0"/>
              </a:rPr>
              <a:t>          1400 Independence Avenue, SW </a:t>
            </a:r>
          </a:p>
          <a:p>
            <a:pPr marL="0" marR="0">
              <a:spcBef>
                <a:spcPts val="0"/>
              </a:spcBef>
              <a:spcAft>
                <a:spcPts val="0"/>
              </a:spcAft>
            </a:pPr>
            <a:r>
              <a:rPr lang="en-US" sz="1400" dirty="0">
                <a:effectLst/>
                <a:ea typeface="Times New Roman" panose="02020603050405020304" pitchFamily="18" charset="0"/>
              </a:rPr>
              <a:t>          Washington, D.C. 20250-9410; </a:t>
            </a:r>
          </a:p>
          <a:p>
            <a:pPr marL="0" marR="0">
              <a:spcBef>
                <a:spcPts val="0"/>
              </a:spcBef>
              <a:spcAft>
                <a:spcPts val="0"/>
              </a:spcAft>
            </a:pPr>
            <a:r>
              <a:rPr lang="en-US" sz="1400" dirty="0">
                <a:effectLst/>
                <a:ea typeface="Times New Roman" panose="02020603050405020304" pitchFamily="18" charset="0"/>
              </a:rPr>
              <a:t> </a:t>
            </a:r>
          </a:p>
          <a:p>
            <a:pPr marL="0" marR="0">
              <a:spcBef>
                <a:spcPts val="0"/>
              </a:spcBef>
              <a:spcAft>
                <a:spcPts val="0"/>
              </a:spcAft>
            </a:pPr>
            <a:r>
              <a:rPr lang="en-US" sz="1400" dirty="0">
                <a:effectLst/>
                <a:ea typeface="Times New Roman" panose="02020603050405020304" pitchFamily="18" charset="0"/>
              </a:rPr>
              <a:t>(2)      fax: (202) 690-7442; or </a:t>
            </a:r>
          </a:p>
          <a:p>
            <a:pPr marL="0" marR="0">
              <a:spcBef>
                <a:spcPts val="0"/>
              </a:spcBef>
              <a:spcAft>
                <a:spcPts val="0"/>
              </a:spcAft>
            </a:pPr>
            <a:r>
              <a:rPr lang="en-US" sz="1400" dirty="0">
                <a:effectLst/>
                <a:ea typeface="Times New Roman" panose="02020603050405020304" pitchFamily="18" charset="0"/>
              </a:rPr>
              <a:t> </a:t>
            </a:r>
          </a:p>
          <a:p>
            <a:pPr marL="0" marR="0">
              <a:spcBef>
                <a:spcPts val="0"/>
              </a:spcBef>
              <a:spcAft>
                <a:spcPts val="0"/>
              </a:spcAft>
            </a:pPr>
            <a:r>
              <a:rPr lang="en-US" sz="1400" dirty="0">
                <a:effectLst/>
                <a:ea typeface="Times New Roman" panose="02020603050405020304" pitchFamily="18" charset="0"/>
              </a:rPr>
              <a:t>(3)      email: </a:t>
            </a:r>
            <a:r>
              <a:rPr lang="en-US" sz="1400" u="sng" dirty="0">
                <a:solidFill>
                  <a:srgbClr val="0000FF"/>
                </a:solidFill>
                <a:effectLst/>
                <a:ea typeface="Times New Roman" panose="02020603050405020304" pitchFamily="18" charset="0"/>
                <a:hlinkClick r:id="rId4"/>
              </a:rPr>
              <a:t>program.intake@usda.gov</a:t>
            </a:r>
            <a:r>
              <a:rPr lang="en-US" sz="1400" dirty="0">
                <a:effectLst/>
                <a:ea typeface="Times New Roman" panose="02020603050405020304" pitchFamily="18" charset="0"/>
              </a:rPr>
              <a:t>.</a:t>
            </a:r>
          </a:p>
          <a:p>
            <a:pPr marL="0" marR="0">
              <a:spcBef>
                <a:spcPts val="0"/>
              </a:spcBef>
              <a:spcAft>
                <a:spcPts val="0"/>
              </a:spcAft>
            </a:pPr>
            <a:r>
              <a:rPr lang="en-US" sz="1400" dirty="0">
                <a:effectLst/>
                <a:ea typeface="Times New Roman" panose="02020603050405020304" pitchFamily="18" charset="0"/>
              </a:rPr>
              <a:t> </a:t>
            </a:r>
          </a:p>
          <a:p>
            <a:pPr marL="0" marR="0">
              <a:spcBef>
                <a:spcPts val="0"/>
              </a:spcBef>
              <a:spcAft>
                <a:spcPts val="0"/>
              </a:spcAft>
            </a:pPr>
            <a:r>
              <a:rPr lang="en-US" sz="1400" dirty="0">
                <a:effectLst/>
                <a:ea typeface="Times New Roman" panose="02020603050405020304" pitchFamily="18" charset="0"/>
              </a:rPr>
              <a:t>This institution is an equal opportunity provider</a:t>
            </a:r>
            <a:r>
              <a:rPr lang="en-US" sz="1800" dirty="0">
                <a:effectLst/>
                <a:ea typeface="Times New Roman" panose="02020603050405020304" pitchFamily="18" charset="0"/>
              </a:rPr>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31C7E-6CA3-4C2C-8593-9D6950AE15D8}"/>
              </a:ext>
            </a:extLst>
          </p:cNvPr>
          <p:cNvSpPr>
            <a:spLocks noGrp="1"/>
          </p:cNvSpPr>
          <p:nvPr>
            <p:ph type="title"/>
          </p:nvPr>
        </p:nvSpPr>
        <p:spPr/>
        <p:txBody>
          <a:bodyPr/>
          <a:lstStyle/>
          <a:p>
            <a:r>
              <a:rPr lang="en-US" dirty="0"/>
              <a:t>Step 3: Go to the chart, how much grain do I need?</a:t>
            </a:r>
          </a:p>
        </p:txBody>
      </p:sp>
      <p:sp>
        <p:nvSpPr>
          <p:cNvPr id="3" name="Content Placeholder 2">
            <a:extLst>
              <a:ext uri="{FF2B5EF4-FFF2-40B4-BE49-F238E27FC236}">
                <a16:creationId xmlns:a16="http://schemas.microsoft.com/office/drawing/2014/main" id="{A346B63B-7876-496F-B401-FCD2D715BF83}"/>
              </a:ext>
            </a:extLst>
          </p:cNvPr>
          <p:cNvSpPr>
            <a:spLocks noGrp="1"/>
          </p:cNvSpPr>
          <p:nvPr>
            <p:ph idx="1"/>
          </p:nvPr>
        </p:nvSpPr>
        <p:spPr>
          <a:xfrm>
            <a:off x="6483927" y="1263535"/>
            <a:ext cx="5454788" cy="4774010"/>
          </a:xfrm>
        </p:spPr>
        <p:txBody>
          <a:bodyPr/>
          <a:lstStyle/>
          <a:p>
            <a:r>
              <a:rPr lang="en-US" sz="2800" dirty="0"/>
              <a:t>Go to the chart and see how much of the grain should be served</a:t>
            </a:r>
          </a:p>
        </p:txBody>
      </p:sp>
      <p:sp>
        <p:nvSpPr>
          <p:cNvPr id="4" name="Slide Number Placeholder 3">
            <a:extLst>
              <a:ext uri="{FF2B5EF4-FFF2-40B4-BE49-F238E27FC236}">
                <a16:creationId xmlns:a16="http://schemas.microsoft.com/office/drawing/2014/main" id="{ED7ECB3B-6798-4DE1-8565-85B740F7A200}"/>
              </a:ext>
            </a:extLst>
          </p:cNvPr>
          <p:cNvSpPr>
            <a:spLocks noGrp="1"/>
          </p:cNvSpPr>
          <p:nvPr>
            <p:ph type="sldNum" sz="quarter" idx="12"/>
          </p:nvPr>
        </p:nvSpPr>
        <p:spPr/>
        <p:txBody>
          <a:bodyPr/>
          <a:lstStyle/>
          <a:p>
            <a:fld id="{FF27229C-EC7B-4063-A33B-28A5E87E32ED}" type="slidenum">
              <a:rPr lang="zh-CN" altLang="en-US" smtClean="0"/>
              <a:pPr/>
              <a:t>40</a:t>
            </a:fld>
            <a:endParaRPr lang="zh-CN" altLang="en-US" dirty="0"/>
          </a:p>
        </p:txBody>
      </p:sp>
      <p:pic>
        <p:nvPicPr>
          <p:cNvPr id="7" name="Picture 6">
            <a:extLst>
              <a:ext uri="{FF2B5EF4-FFF2-40B4-BE49-F238E27FC236}">
                <a16:creationId xmlns:a16="http://schemas.microsoft.com/office/drawing/2014/main" id="{699B2627-151C-4F48-B141-FC11A322B733}"/>
              </a:ext>
            </a:extLst>
          </p:cNvPr>
          <p:cNvPicPr>
            <a:picLocks noChangeAspect="1"/>
          </p:cNvPicPr>
          <p:nvPr/>
        </p:nvPicPr>
        <p:blipFill>
          <a:blip r:embed="rId2"/>
          <a:stretch>
            <a:fillRect/>
          </a:stretch>
        </p:blipFill>
        <p:spPr>
          <a:xfrm>
            <a:off x="693564" y="1121557"/>
            <a:ext cx="5624109" cy="5359445"/>
          </a:xfrm>
          <a:prstGeom prst="rect">
            <a:avLst/>
          </a:prstGeom>
        </p:spPr>
      </p:pic>
    </p:spTree>
    <p:extLst>
      <p:ext uri="{BB962C8B-B14F-4D97-AF65-F5344CB8AC3E}">
        <p14:creationId xmlns:p14="http://schemas.microsoft.com/office/powerpoint/2010/main" val="5489748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449C-48F3-4D68-96DC-B770AAA4F2D9}"/>
              </a:ext>
            </a:extLst>
          </p:cNvPr>
          <p:cNvSpPr>
            <a:spLocks noGrp="1"/>
          </p:cNvSpPr>
          <p:nvPr>
            <p:ph type="title"/>
          </p:nvPr>
        </p:nvSpPr>
        <p:spPr/>
        <p:txBody>
          <a:bodyPr/>
          <a:lstStyle/>
          <a:p>
            <a:r>
              <a:rPr lang="en-US" dirty="0"/>
              <a:t>Step 3: Go to the chart, how much grain do I need?</a:t>
            </a:r>
          </a:p>
        </p:txBody>
      </p:sp>
      <p:sp>
        <p:nvSpPr>
          <p:cNvPr id="3" name="Content Placeholder 2">
            <a:extLst>
              <a:ext uri="{FF2B5EF4-FFF2-40B4-BE49-F238E27FC236}">
                <a16:creationId xmlns:a16="http://schemas.microsoft.com/office/drawing/2014/main" id="{91877D18-806B-4885-B563-BCF8906BF434}"/>
              </a:ext>
            </a:extLst>
          </p:cNvPr>
          <p:cNvSpPr>
            <a:spLocks noGrp="1"/>
          </p:cNvSpPr>
          <p:nvPr>
            <p:ph idx="1"/>
          </p:nvPr>
        </p:nvSpPr>
        <p:spPr>
          <a:xfrm>
            <a:off x="567743" y="2626821"/>
            <a:ext cx="11370972" cy="3653327"/>
          </a:xfrm>
        </p:spPr>
        <p:txBody>
          <a:bodyPr/>
          <a:lstStyle/>
          <a:p>
            <a:r>
              <a:rPr lang="en-US" dirty="0"/>
              <a:t>2 crackers </a:t>
            </a:r>
          </a:p>
        </p:txBody>
      </p:sp>
      <p:sp>
        <p:nvSpPr>
          <p:cNvPr id="4" name="Slide Number Placeholder 3">
            <a:extLst>
              <a:ext uri="{FF2B5EF4-FFF2-40B4-BE49-F238E27FC236}">
                <a16:creationId xmlns:a16="http://schemas.microsoft.com/office/drawing/2014/main" id="{E16E9F8B-B2FB-4EAC-AF56-E5E19F8BEC18}"/>
              </a:ext>
            </a:extLst>
          </p:cNvPr>
          <p:cNvSpPr>
            <a:spLocks noGrp="1"/>
          </p:cNvSpPr>
          <p:nvPr>
            <p:ph type="sldNum" sz="quarter" idx="12"/>
          </p:nvPr>
        </p:nvSpPr>
        <p:spPr/>
        <p:txBody>
          <a:bodyPr/>
          <a:lstStyle/>
          <a:p>
            <a:fld id="{FF27229C-EC7B-4063-A33B-28A5E87E32ED}" type="slidenum">
              <a:rPr lang="zh-CN" altLang="en-US" smtClean="0"/>
              <a:pPr/>
              <a:t>41</a:t>
            </a:fld>
            <a:endParaRPr lang="zh-CN" altLang="en-US" dirty="0"/>
          </a:p>
        </p:txBody>
      </p:sp>
      <p:pic>
        <p:nvPicPr>
          <p:cNvPr id="6" name="Picture 5">
            <a:extLst>
              <a:ext uri="{FF2B5EF4-FFF2-40B4-BE49-F238E27FC236}">
                <a16:creationId xmlns:a16="http://schemas.microsoft.com/office/drawing/2014/main" id="{A8627612-311E-4626-BC41-26EB86F078BE}"/>
              </a:ext>
            </a:extLst>
          </p:cNvPr>
          <p:cNvPicPr>
            <a:picLocks noChangeAspect="1"/>
          </p:cNvPicPr>
          <p:nvPr/>
        </p:nvPicPr>
        <p:blipFill>
          <a:blip r:embed="rId2"/>
          <a:stretch>
            <a:fillRect/>
          </a:stretch>
        </p:blipFill>
        <p:spPr>
          <a:xfrm>
            <a:off x="567743" y="1568863"/>
            <a:ext cx="11218433" cy="679905"/>
          </a:xfrm>
          <a:prstGeom prst="rect">
            <a:avLst/>
          </a:prstGeom>
        </p:spPr>
      </p:pic>
    </p:spTree>
    <p:extLst>
      <p:ext uri="{BB962C8B-B14F-4D97-AF65-F5344CB8AC3E}">
        <p14:creationId xmlns:p14="http://schemas.microsoft.com/office/powerpoint/2010/main" val="26464789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A58A-67DF-4FFB-93D7-28F65DF4F43C}"/>
              </a:ext>
            </a:extLst>
          </p:cNvPr>
          <p:cNvSpPr>
            <a:spLocks noGrp="1"/>
          </p:cNvSpPr>
          <p:nvPr>
            <p:ph type="title"/>
          </p:nvPr>
        </p:nvSpPr>
        <p:spPr/>
        <p:txBody>
          <a:bodyPr/>
          <a:lstStyle/>
          <a:p>
            <a:r>
              <a:rPr lang="en-US" dirty="0"/>
              <a:t>Additional resources forthcoming</a:t>
            </a:r>
          </a:p>
        </p:txBody>
      </p:sp>
      <p:sp>
        <p:nvSpPr>
          <p:cNvPr id="3" name="Content Placeholder 2">
            <a:extLst>
              <a:ext uri="{FF2B5EF4-FFF2-40B4-BE49-F238E27FC236}">
                <a16:creationId xmlns:a16="http://schemas.microsoft.com/office/drawing/2014/main" id="{1C97043B-369B-4193-AC50-260384601055}"/>
              </a:ext>
            </a:extLst>
          </p:cNvPr>
          <p:cNvSpPr>
            <a:spLocks noGrp="1"/>
          </p:cNvSpPr>
          <p:nvPr>
            <p:ph idx="1"/>
          </p:nvPr>
        </p:nvSpPr>
        <p:spPr/>
        <p:txBody>
          <a:bodyPr/>
          <a:lstStyle/>
          <a:p>
            <a:r>
              <a:rPr lang="en-US" dirty="0"/>
              <a:t>To support centers and FDC sponsors in the implementation of ounce equivalents for grains, DESE will be creating some additional resources</a:t>
            </a:r>
          </a:p>
          <a:p>
            <a:pPr lvl="1"/>
            <a:r>
              <a:rPr lang="en-US" dirty="0"/>
              <a:t>Shopping lists of common grains with ounce equivalents calculated</a:t>
            </a:r>
          </a:p>
          <a:p>
            <a:pPr lvl="1"/>
            <a:r>
              <a:rPr lang="en-US" dirty="0"/>
              <a:t>Common recipes with ounce equivalents</a:t>
            </a:r>
          </a:p>
          <a:p>
            <a:r>
              <a:rPr lang="en-US" dirty="0"/>
              <a:t>If there’s any specific resource that will benefit your staff/providers? Email Shannon (</a:t>
            </a:r>
            <a:r>
              <a:rPr lang="en-US" dirty="0">
                <a:hlinkClick r:id="rId2"/>
              </a:rPr>
              <a:t>Shannon.Raymond@mass.gov</a:t>
            </a:r>
            <a:r>
              <a:rPr lang="en-US" dirty="0"/>
              <a:t>)</a:t>
            </a:r>
          </a:p>
          <a:p>
            <a:endParaRPr lang="en-US" dirty="0"/>
          </a:p>
        </p:txBody>
      </p:sp>
      <p:sp>
        <p:nvSpPr>
          <p:cNvPr id="4" name="Slide Number Placeholder 3">
            <a:extLst>
              <a:ext uri="{FF2B5EF4-FFF2-40B4-BE49-F238E27FC236}">
                <a16:creationId xmlns:a16="http://schemas.microsoft.com/office/drawing/2014/main" id="{5F5DC177-1D1B-4E0D-8AEA-19F6C81C19AC}"/>
              </a:ext>
            </a:extLst>
          </p:cNvPr>
          <p:cNvSpPr>
            <a:spLocks noGrp="1"/>
          </p:cNvSpPr>
          <p:nvPr>
            <p:ph type="sldNum" sz="quarter" idx="12"/>
          </p:nvPr>
        </p:nvSpPr>
        <p:spPr/>
        <p:txBody>
          <a:bodyPr/>
          <a:lstStyle/>
          <a:p>
            <a:fld id="{FF27229C-EC7B-4063-A33B-28A5E87E32ED}" type="slidenum">
              <a:rPr lang="zh-CN" altLang="en-US" smtClean="0"/>
              <a:pPr/>
              <a:t>42</a:t>
            </a:fld>
            <a:endParaRPr lang="zh-CN" altLang="en-US" dirty="0"/>
          </a:p>
        </p:txBody>
      </p:sp>
    </p:spTree>
    <p:extLst>
      <p:ext uri="{BB962C8B-B14F-4D97-AF65-F5344CB8AC3E}">
        <p14:creationId xmlns:p14="http://schemas.microsoft.com/office/powerpoint/2010/main" val="32831716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04</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dirty="0">
                <a:solidFill>
                  <a:schemeClr val="accent1">
                    <a:lumMod val="50000"/>
                  </a:schemeClr>
                </a:solidFill>
              </a:rPr>
              <a:t>Questions</a:t>
            </a:r>
            <a:endParaRPr lang="zh-CN" altLang="en-US" sz="4000" dirty="0">
              <a:solidFill>
                <a:schemeClr val="accent1">
                  <a:lumMod val="50000"/>
                </a:schemeClr>
              </a:solidFill>
            </a:endParaRPr>
          </a:p>
        </p:txBody>
      </p:sp>
    </p:spTree>
    <p:extLst>
      <p:ext uri="{BB962C8B-B14F-4D97-AF65-F5344CB8AC3E}">
        <p14:creationId xmlns:p14="http://schemas.microsoft.com/office/powerpoint/2010/main" val="26347433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6DB65-B697-4D9F-BA39-2C16337AC82B}"/>
              </a:ext>
            </a:extLst>
          </p:cNvPr>
          <p:cNvSpPr>
            <a:spLocks noGrp="1"/>
          </p:cNvSpPr>
          <p:nvPr>
            <p:ph type="title"/>
          </p:nvPr>
        </p:nvSpPr>
        <p:spPr/>
        <p:txBody>
          <a:bodyPr/>
          <a:lstStyle/>
          <a:p>
            <a:r>
              <a:rPr lang="en-US" dirty="0"/>
              <a:t>Certificate of training completion</a:t>
            </a:r>
          </a:p>
        </p:txBody>
      </p:sp>
      <p:sp>
        <p:nvSpPr>
          <p:cNvPr id="3" name="Content Placeholder 2">
            <a:extLst>
              <a:ext uri="{FF2B5EF4-FFF2-40B4-BE49-F238E27FC236}">
                <a16:creationId xmlns:a16="http://schemas.microsoft.com/office/drawing/2014/main" id="{3A963015-1755-4EE3-A27A-3D68C74C85F2}"/>
              </a:ext>
            </a:extLst>
          </p:cNvPr>
          <p:cNvSpPr>
            <a:spLocks noGrp="1"/>
          </p:cNvSpPr>
          <p:nvPr>
            <p:ph idx="1"/>
          </p:nvPr>
        </p:nvSpPr>
        <p:spPr/>
        <p:txBody>
          <a:bodyPr/>
          <a:lstStyle/>
          <a:p>
            <a:r>
              <a:rPr lang="en-US" dirty="0"/>
              <a:t>Please use this link to access a brief survey and get your certificate of training completion: </a:t>
            </a:r>
            <a:r>
              <a:rPr lang="en-US" dirty="0">
                <a:hlinkClick r:id="rId3"/>
              </a:rPr>
              <a:t>https://survey.alchemer.com/s3/6744265/FY22-CACFP-Ounce-Equivalents-for-Infants</a:t>
            </a:r>
            <a:r>
              <a:rPr lang="en-US" dirty="0"/>
              <a:t>  </a:t>
            </a:r>
          </a:p>
        </p:txBody>
      </p:sp>
      <p:sp>
        <p:nvSpPr>
          <p:cNvPr id="4" name="Slide Number Placeholder 3">
            <a:extLst>
              <a:ext uri="{FF2B5EF4-FFF2-40B4-BE49-F238E27FC236}">
                <a16:creationId xmlns:a16="http://schemas.microsoft.com/office/drawing/2014/main" id="{D35B6990-B29D-45C5-8D1F-8F6D975A196D}"/>
              </a:ext>
            </a:extLst>
          </p:cNvPr>
          <p:cNvSpPr>
            <a:spLocks noGrp="1"/>
          </p:cNvSpPr>
          <p:nvPr>
            <p:ph type="sldNum" sz="quarter" idx="12"/>
          </p:nvPr>
        </p:nvSpPr>
        <p:spPr/>
        <p:txBody>
          <a:bodyPr/>
          <a:lstStyle/>
          <a:p>
            <a:fld id="{FF27229C-EC7B-4063-A33B-28A5E87E32ED}" type="slidenum">
              <a:rPr lang="zh-CN" altLang="en-US" smtClean="0"/>
              <a:pPr/>
              <a:t>44</a:t>
            </a:fld>
            <a:endParaRPr lang="zh-CN" altLang="en-US" dirty="0"/>
          </a:p>
        </p:txBody>
      </p:sp>
    </p:spTree>
    <p:extLst>
      <p:ext uri="{BB962C8B-B14F-4D97-AF65-F5344CB8AC3E}">
        <p14:creationId xmlns:p14="http://schemas.microsoft.com/office/powerpoint/2010/main" val="35063205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EC02-C346-4100-9B37-3B01B2A30157}"/>
              </a:ext>
            </a:extLst>
          </p:cNvPr>
          <p:cNvSpPr>
            <a:spLocks noGrp="1"/>
          </p:cNvSpPr>
          <p:nvPr>
            <p:ph type="title"/>
          </p:nvPr>
        </p:nvSpPr>
        <p:spPr/>
        <p:txBody>
          <a:bodyPr/>
          <a:lstStyle/>
          <a:p>
            <a:r>
              <a:rPr lang="en-US" dirty="0"/>
              <a:t>CACFP Training Needs</a:t>
            </a:r>
          </a:p>
        </p:txBody>
      </p:sp>
      <p:sp>
        <p:nvSpPr>
          <p:cNvPr id="3" name="Content Placeholder 2">
            <a:extLst>
              <a:ext uri="{FF2B5EF4-FFF2-40B4-BE49-F238E27FC236}">
                <a16:creationId xmlns:a16="http://schemas.microsoft.com/office/drawing/2014/main" id="{9310E17F-7CD9-4BCF-BA5E-7D688EA60BB8}"/>
              </a:ext>
            </a:extLst>
          </p:cNvPr>
          <p:cNvSpPr>
            <a:spLocks noGrp="1"/>
          </p:cNvSpPr>
          <p:nvPr>
            <p:ph idx="1"/>
          </p:nvPr>
        </p:nvSpPr>
        <p:spPr/>
        <p:txBody>
          <a:bodyPr/>
          <a:lstStyle/>
          <a:p>
            <a:r>
              <a:rPr lang="en-US" dirty="0"/>
              <a:t>We are still collecting input on what training topics our programs would like to see!</a:t>
            </a:r>
          </a:p>
          <a:p>
            <a:r>
              <a:rPr lang="en-US" dirty="0"/>
              <a:t>Please take 5 minutes to let me know what training topics of materials would be most beneficial:  </a:t>
            </a:r>
          </a:p>
          <a:p>
            <a:r>
              <a:rPr lang="en-US" dirty="0">
                <a:hlinkClick r:id="rId3"/>
              </a:rPr>
              <a:t>https://survey.alchemer.com/s3/6601545/CACFP-FY22-Training-Needs-Assessment</a:t>
            </a:r>
            <a:r>
              <a:rPr lang="en-US" dirty="0"/>
              <a:t> </a:t>
            </a:r>
          </a:p>
          <a:p>
            <a:endParaRPr lang="en-US" dirty="0"/>
          </a:p>
        </p:txBody>
      </p:sp>
      <p:sp>
        <p:nvSpPr>
          <p:cNvPr id="4" name="Slide Number Placeholder 3">
            <a:extLst>
              <a:ext uri="{FF2B5EF4-FFF2-40B4-BE49-F238E27FC236}">
                <a16:creationId xmlns:a16="http://schemas.microsoft.com/office/drawing/2014/main" id="{4C437B4F-66A7-4BA1-B1F7-57D1A1F5A533}"/>
              </a:ext>
            </a:extLst>
          </p:cNvPr>
          <p:cNvSpPr>
            <a:spLocks noGrp="1"/>
          </p:cNvSpPr>
          <p:nvPr>
            <p:ph type="sldNum" sz="quarter" idx="12"/>
          </p:nvPr>
        </p:nvSpPr>
        <p:spPr/>
        <p:txBody>
          <a:bodyPr/>
          <a:lstStyle/>
          <a:p>
            <a:fld id="{FF27229C-EC7B-4063-A33B-28A5E87E32ED}" type="slidenum">
              <a:rPr lang="zh-CN" altLang="en-US" smtClean="0"/>
              <a:pPr/>
              <a:t>45</a:t>
            </a:fld>
            <a:endParaRPr lang="zh-CN" altLang="en-US" dirty="0"/>
          </a:p>
        </p:txBody>
      </p:sp>
    </p:spTree>
    <p:extLst>
      <p:ext uri="{BB962C8B-B14F-4D97-AF65-F5344CB8AC3E}">
        <p14:creationId xmlns:p14="http://schemas.microsoft.com/office/powerpoint/2010/main" val="30373451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A2860-DCF4-4812-8D41-78C305873FCB}"/>
              </a:ext>
            </a:extLst>
          </p:cNvPr>
          <p:cNvSpPr>
            <a:spLocks noGrp="1"/>
          </p:cNvSpPr>
          <p:nvPr>
            <p:ph type="title"/>
          </p:nvPr>
        </p:nvSpPr>
        <p:spPr/>
        <p:txBody>
          <a:bodyPr/>
          <a:lstStyle/>
          <a:p>
            <a:r>
              <a:rPr lang="en-US" dirty="0"/>
              <a:t>Questions?  </a:t>
            </a:r>
          </a:p>
        </p:txBody>
      </p:sp>
      <p:sp>
        <p:nvSpPr>
          <p:cNvPr id="4" name="Slide Number Placeholder 3">
            <a:extLst>
              <a:ext uri="{FF2B5EF4-FFF2-40B4-BE49-F238E27FC236}">
                <a16:creationId xmlns:a16="http://schemas.microsoft.com/office/drawing/2014/main" id="{B980389C-5E06-4A55-9BB2-DEA62753ED10}"/>
              </a:ext>
            </a:extLst>
          </p:cNvPr>
          <p:cNvSpPr>
            <a:spLocks noGrp="1"/>
          </p:cNvSpPr>
          <p:nvPr>
            <p:ph type="sldNum" sz="quarter" idx="12"/>
          </p:nvPr>
        </p:nvSpPr>
        <p:spPr/>
        <p:txBody>
          <a:bodyPr/>
          <a:lstStyle/>
          <a:p>
            <a:fld id="{FF27229C-EC7B-4063-A33B-28A5E87E32ED}" type="slidenum">
              <a:rPr lang="zh-CN" altLang="en-US" smtClean="0"/>
              <a:pPr/>
              <a:t>46</a:t>
            </a:fld>
            <a:endParaRPr lang="zh-CN" altLang="en-US" dirty="0"/>
          </a:p>
        </p:txBody>
      </p:sp>
      <p:sp>
        <p:nvSpPr>
          <p:cNvPr id="7" name="Rectangle 6">
            <a:extLst>
              <a:ext uri="{FF2B5EF4-FFF2-40B4-BE49-F238E27FC236}">
                <a16:creationId xmlns:a16="http://schemas.microsoft.com/office/drawing/2014/main" id="{74DC53A5-370D-4A8B-B240-E111B80ED4E3}"/>
              </a:ext>
            </a:extLst>
          </p:cNvPr>
          <p:cNvSpPr/>
          <p:nvPr/>
        </p:nvSpPr>
        <p:spPr>
          <a:xfrm>
            <a:off x="1497496" y="1842052"/>
            <a:ext cx="5658678" cy="33395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D84DE6D8-8131-4226-8649-2B4C133D3B74}"/>
              </a:ext>
            </a:extLst>
          </p:cNvPr>
          <p:cNvSpPr/>
          <p:nvPr/>
        </p:nvSpPr>
        <p:spPr>
          <a:xfrm rot="10800000">
            <a:off x="3561588" y="4569300"/>
            <a:ext cx="182508" cy="573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404502C-A6B1-4924-9A08-76413948E532}"/>
              </a:ext>
            </a:extLst>
          </p:cNvPr>
          <p:cNvSpPr/>
          <p:nvPr/>
        </p:nvSpPr>
        <p:spPr>
          <a:xfrm>
            <a:off x="567743" y="5142664"/>
            <a:ext cx="5881580" cy="1200329"/>
          </a:xfrm>
          <a:prstGeom prst="rect">
            <a:avLst/>
          </a:prstGeom>
          <a:noFill/>
        </p:spPr>
        <p:txBody>
          <a:bodyPr wrap="square" lIns="91440" tIns="45720" rIns="91440" bIns="45720">
            <a:spAutoFit/>
          </a:bodyPr>
          <a:lstStyle/>
          <a:p>
            <a:r>
              <a:rPr lang="en-US" sz="3600" dirty="0">
                <a:ln w="0"/>
                <a:effectLst>
                  <a:outerShdw blurRad="38100" dist="19050" dir="2700000" algn="tl" rotWithShape="0">
                    <a:schemeClr val="dk1">
                      <a:alpha val="40000"/>
                    </a:schemeClr>
                  </a:outerShdw>
                </a:effectLst>
              </a:rPr>
              <a:t>To ask a question open the chat box</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10" name="Rectangle 9">
            <a:extLst>
              <a:ext uri="{FF2B5EF4-FFF2-40B4-BE49-F238E27FC236}">
                <a16:creationId xmlns:a16="http://schemas.microsoft.com/office/drawing/2014/main" id="{9804EAA1-EF66-44A0-96ED-B3163683BE79}"/>
              </a:ext>
            </a:extLst>
          </p:cNvPr>
          <p:cNvSpPr/>
          <p:nvPr/>
        </p:nvSpPr>
        <p:spPr>
          <a:xfrm>
            <a:off x="7036462" y="1174349"/>
            <a:ext cx="4902254" cy="4524315"/>
          </a:xfrm>
          <a:prstGeom prst="rect">
            <a:avLst/>
          </a:prstGeom>
          <a:noFill/>
        </p:spPr>
        <p:txBody>
          <a:bodyPr wrap="square" lIns="91440" tIns="45720" rIns="91440" bIns="45720">
            <a:spAutoFit/>
          </a:bodyPr>
          <a:lstStyle/>
          <a:p>
            <a:r>
              <a:rPr lang="en-US" sz="3600" b="0" cap="none" spc="0" dirty="0">
                <a:ln w="0"/>
                <a:solidFill>
                  <a:schemeClr val="tx1"/>
                </a:solidFill>
                <a:effectLst>
                  <a:outerShdw blurRad="38100" dist="19050" dir="2700000" algn="tl" rotWithShape="0">
                    <a:schemeClr val="dk1">
                      <a:alpha val="40000"/>
                    </a:schemeClr>
                  </a:outerShdw>
                </a:effectLst>
              </a:rPr>
              <a:t>Enter your question here</a:t>
            </a:r>
          </a:p>
          <a:p>
            <a:endParaRPr lang="en-US" sz="3600" dirty="0">
              <a:ln w="0"/>
              <a:effectLst>
                <a:outerShdw blurRad="38100" dist="19050" dir="2700000" algn="tl" rotWithShape="0">
                  <a:schemeClr val="dk1">
                    <a:alpha val="40000"/>
                  </a:schemeClr>
                </a:outerShdw>
              </a:effectLst>
            </a:endParaRPr>
          </a:p>
          <a:p>
            <a:endParaRPr lang="en-US" sz="3600" b="0" cap="none" spc="0" dirty="0">
              <a:ln w="0"/>
              <a:solidFill>
                <a:schemeClr val="tx1"/>
              </a:solidFill>
              <a:effectLst>
                <a:outerShdw blurRad="38100" dist="19050" dir="2700000" algn="tl" rotWithShape="0">
                  <a:schemeClr val="dk1">
                    <a:alpha val="40000"/>
                  </a:schemeClr>
                </a:outerShdw>
              </a:effectLst>
            </a:endParaRPr>
          </a:p>
          <a:p>
            <a:endParaRPr lang="en-US" sz="3600" dirty="0">
              <a:ln w="0"/>
              <a:effectLst>
                <a:outerShdw blurRad="38100" dist="19050" dir="2700000" algn="tl" rotWithShape="0">
                  <a:schemeClr val="dk1">
                    <a:alpha val="40000"/>
                  </a:schemeClr>
                </a:outerShdw>
              </a:effectLst>
            </a:endParaRPr>
          </a:p>
          <a:p>
            <a:endParaRPr lang="en-US" sz="3600" b="0" cap="none" spc="0" dirty="0">
              <a:ln w="0"/>
              <a:solidFill>
                <a:schemeClr val="tx1"/>
              </a:solidFill>
              <a:effectLst>
                <a:outerShdw blurRad="38100" dist="19050" dir="2700000" algn="tl" rotWithShape="0">
                  <a:schemeClr val="dk1">
                    <a:alpha val="40000"/>
                  </a:schemeClr>
                </a:outerShdw>
              </a:effectLst>
            </a:endParaRPr>
          </a:p>
          <a:p>
            <a:endParaRPr lang="en-US" sz="3600" b="0" cap="none" spc="0" dirty="0">
              <a:ln w="0"/>
              <a:solidFill>
                <a:schemeClr val="tx1"/>
              </a:solidFill>
              <a:effectLst>
                <a:outerShdw blurRad="38100" dist="19050" dir="2700000" algn="tl" rotWithShape="0">
                  <a:schemeClr val="dk1">
                    <a:alpha val="40000"/>
                  </a:schemeClr>
                </a:outerShdw>
              </a:effectLst>
            </a:endParaRPr>
          </a:p>
          <a:p>
            <a:endParaRPr lang="en-US" sz="3600" b="0" cap="none" spc="0" dirty="0">
              <a:ln w="0"/>
              <a:solidFill>
                <a:schemeClr val="tx1"/>
              </a:solidFill>
              <a:effectLst>
                <a:outerShdw blurRad="38100" dist="19050" dir="2700000" algn="tl" rotWithShape="0">
                  <a:schemeClr val="dk1">
                    <a:alpha val="40000"/>
                  </a:schemeClr>
                </a:outerShdw>
              </a:effectLst>
            </a:endParaRPr>
          </a:p>
        </p:txBody>
      </p:sp>
      <p:pic>
        <p:nvPicPr>
          <p:cNvPr id="5" name="Picture 4">
            <a:extLst>
              <a:ext uri="{FF2B5EF4-FFF2-40B4-BE49-F238E27FC236}">
                <a16:creationId xmlns:a16="http://schemas.microsoft.com/office/drawing/2014/main" id="{38D4E84E-7CD6-48BF-9A76-27C291EFA291}"/>
              </a:ext>
            </a:extLst>
          </p:cNvPr>
          <p:cNvPicPr>
            <a:picLocks noChangeAspect="1"/>
          </p:cNvPicPr>
          <p:nvPr/>
        </p:nvPicPr>
        <p:blipFill>
          <a:blip r:embed="rId3"/>
          <a:stretch>
            <a:fillRect/>
          </a:stretch>
        </p:blipFill>
        <p:spPr>
          <a:xfrm>
            <a:off x="567743" y="1174349"/>
            <a:ext cx="6286210" cy="3339549"/>
          </a:xfrm>
          <a:prstGeom prst="rect">
            <a:avLst/>
          </a:prstGeom>
        </p:spPr>
      </p:pic>
      <p:sp>
        <p:nvSpPr>
          <p:cNvPr id="9" name="Arrow: Down 8">
            <a:extLst>
              <a:ext uri="{FF2B5EF4-FFF2-40B4-BE49-F238E27FC236}">
                <a16:creationId xmlns:a16="http://schemas.microsoft.com/office/drawing/2014/main" id="{4D779AA3-23DA-463D-B946-C6DEC8CF9C9B}"/>
              </a:ext>
            </a:extLst>
          </p:cNvPr>
          <p:cNvSpPr/>
          <p:nvPr/>
        </p:nvSpPr>
        <p:spPr>
          <a:xfrm rot="1902850">
            <a:off x="7482863" y="2095705"/>
            <a:ext cx="276375" cy="209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48F4B4F-3E55-4E6A-B52C-63C9A6BE3D51}"/>
              </a:ext>
            </a:extLst>
          </p:cNvPr>
          <p:cNvSpPr/>
          <p:nvPr/>
        </p:nvSpPr>
        <p:spPr>
          <a:xfrm>
            <a:off x="5303520" y="4064396"/>
            <a:ext cx="1852654" cy="5326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80853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AFC36B0-4AD1-44AB-96C1-76527DDE7F8C}"/>
              </a:ext>
            </a:extLst>
          </p:cNvPr>
          <p:cNvSpPr txBox="1"/>
          <p:nvPr/>
        </p:nvSpPr>
        <p:spPr>
          <a:xfrm>
            <a:off x="0" y="963497"/>
            <a:ext cx="12191999" cy="1862048"/>
          </a:xfrm>
          <a:prstGeom prst="rect">
            <a:avLst/>
          </a:prstGeom>
          <a:noFill/>
        </p:spPr>
        <p:txBody>
          <a:bodyPr wrap="square" rtlCol="0">
            <a:spAutoFit/>
          </a:bodyPr>
          <a:lstStyle/>
          <a:p>
            <a:pPr algn="ctr"/>
            <a:r>
              <a:rPr lang="en-US" altLang="zh-CN" sz="11500" dirty="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THANK YOU</a:t>
            </a:r>
            <a:endParaRPr lang="zh-CN" altLang="en-US" sz="11500" dirty="0">
              <a:solidFill>
                <a:schemeClr val="bg1"/>
              </a:solidFill>
              <a:latin typeface="Segoe SemiBold" panose="020B0703040204020203" pitchFamily="34" charset="0"/>
              <a:cs typeface="Segoe SemiBold" panose="020B0703040204020203" pitchFamily="34" charset="0"/>
            </a:endParaRPr>
          </a:p>
        </p:txBody>
      </p:sp>
      <p:pic>
        <p:nvPicPr>
          <p:cNvPr id="7" name="图片 6" descr="Phone icon">
            <a:extLst>
              <a:ext uri="{FF2B5EF4-FFF2-40B4-BE49-F238E27FC236}">
                <a16:creationId xmlns:a16="http://schemas.microsoft.com/office/drawing/2014/main" id="{B02E2B40-C340-4A62-9DFE-7AD50B50B8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4891" t="25979" r="24249" b="25362"/>
          <a:stretch/>
        </p:blipFill>
        <p:spPr>
          <a:xfrm>
            <a:off x="1968171" y="3994418"/>
            <a:ext cx="336075" cy="321542"/>
          </a:xfrm>
          <a:prstGeom prst="rect">
            <a:avLst/>
          </a:prstGeom>
        </p:spPr>
      </p:pic>
      <p:sp>
        <p:nvSpPr>
          <p:cNvPr id="8" name="文本框 7">
            <a:extLst>
              <a:ext uri="{FF2B5EF4-FFF2-40B4-BE49-F238E27FC236}">
                <a16:creationId xmlns:a16="http://schemas.microsoft.com/office/drawing/2014/main" id="{992D2954-C2DD-4172-8B10-E4A8A6E0EFEE}"/>
              </a:ext>
            </a:extLst>
          </p:cNvPr>
          <p:cNvSpPr txBox="1"/>
          <p:nvPr/>
        </p:nvSpPr>
        <p:spPr>
          <a:xfrm>
            <a:off x="2304246" y="3955134"/>
            <a:ext cx="2356701"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781.338.6471</a:t>
            </a:r>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10" name="图片 9" descr="email icon">
            <a:extLst>
              <a:ext uri="{FF2B5EF4-FFF2-40B4-BE49-F238E27FC236}">
                <a16:creationId xmlns:a16="http://schemas.microsoft.com/office/drawing/2014/main" id="{29115377-BD10-4D4C-A9C7-0FAEFD1333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2060" t="19266" r="18307" b="28003"/>
          <a:stretch/>
        </p:blipFill>
        <p:spPr>
          <a:xfrm>
            <a:off x="5473696" y="3955134"/>
            <a:ext cx="423731" cy="374688"/>
          </a:xfrm>
          <a:prstGeom prst="rect">
            <a:avLst/>
          </a:prstGeom>
        </p:spPr>
      </p:pic>
      <p:sp>
        <p:nvSpPr>
          <p:cNvPr id="11" name="文本框 10">
            <a:extLst>
              <a:ext uri="{FF2B5EF4-FFF2-40B4-BE49-F238E27FC236}">
                <a16:creationId xmlns:a16="http://schemas.microsoft.com/office/drawing/2014/main" id="{7702F5C2-4DC0-4CA8-AF5F-AA20DC05FA81}"/>
              </a:ext>
            </a:extLst>
          </p:cNvPr>
          <p:cNvSpPr txBox="1"/>
          <p:nvPr/>
        </p:nvSpPr>
        <p:spPr>
          <a:xfrm>
            <a:off x="5897427" y="3955134"/>
            <a:ext cx="4695811"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Shannon.Raymond@mass.gov</a:t>
            </a:r>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13" name="图片 12" descr="website icon">
            <a:extLst>
              <a:ext uri="{FF2B5EF4-FFF2-40B4-BE49-F238E27FC236}">
                <a16:creationId xmlns:a16="http://schemas.microsoft.com/office/drawing/2014/main" id="{130DF23C-95E6-48AF-A183-DB17A7C7D42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5847" t="18945" r="20669" b="17724"/>
          <a:stretch/>
        </p:blipFill>
        <p:spPr>
          <a:xfrm>
            <a:off x="1953995" y="4355244"/>
            <a:ext cx="439476" cy="520388"/>
          </a:xfrm>
          <a:prstGeom prst="rect">
            <a:avLst/>
          </a:prstGeom>
        </p:spPr>
      </p:pic>
      <p:sp>
        <p:nvSpPr>
          <p:cNvPr id="14" name="文本框 13">
            <a:extLst>
              <a:ext uri="{FF2B5EF4-FFF2-40B4-BE49-F238E27FC236}">
                <a16:creationId xmlns:a16="http://schemas.microsoft.com/office/drawing/2014/main" id="{A2246D95-2355-47E1-9E27-1351EA05075A}"/>
              </a:ext>
            </a:extLst>
          </p:cNvPr>
          <p:cNvSpPr txBox="1"/>
          <p:nvPr/>
        </p:nvSpPr>
        <p:spPr>
          <a:xfrm>
            <a:off x="2320907" y="4415383"/>
            <a:ext cx="3013432"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www.doe.mass.edu</a:t>
            </a:r>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16" name="图片 15" descr="address icon">
            <a:extLst>
              <a:ext uri="{FF2B5EF4-FFF2-40B4-BE49-F238E27FC236}">
                <a16:creationId xmlns:a16="http://schemas.microsoft.com/office/drawing/2014/main" id="{3155BFC2-CE51-4BB4-882C-F8ADA0A7E54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5639" t="15745" r="18234" b="17372"/>
          <a:stretch/>
        </p:blipFill>
        <p:spPr>
          <a:xfrm flipH="1">
            <a:off x="5450435" y="4393191"/>
            <a:ext cx="439479" cy="444494"/>
          </a:xfrm>
          <a:prstGeom prst="rect">
            <a:avLst/>
          </a:prstGeom>
        </p:spPr>
      </p:pic>
      <p:sp>
        <p:nvSpPr>
          <p:cNvPr id="17" name="文本框 16">
            <a:extLst>
              <a:ext uri="{FF2B5EF4-FFF2-40B4-BE49-F238E27FC236}">
                <a16:creationId xmlns:a16="http://schemas.microsoft.com/office/drawing/2014/main" id="{5D838ABB-2920-4CCA-BBF1-F1299182F9FE}"/>
              </a:ext>
            </a:extLst>
          </p:cNvPr>
          <p:cNvSpPr txBox="1"/>
          <p:nvPr/>
        </p:nvSpPr>
        <p:spPr>
          <a:xfrm>
            <a:off x="5806772" y="4415383"/>
            <a:ext cx="5079764"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75 Pleasant Street, Malden, MA 02148</a:t>
            </a:r>
            <a:endParaRPr lang="zh-CN" altLang="en-US" sz="2000" dirty="0">
              <a:solidFill>
                <a:schemeClr val="bg1"/>
              </a:solidFill>
              <a:latin typeface="Segoe SemiBold" panose="020B0703040204020203" pitchFamily="34" charset="0"/>
              <a:cs typeface="Segoe SemiBold" panose="020B0703040204020203" pitchFamily="34" charset="0"/>
            </a:endParaRPr>
          </a:p>
        </p:txBody>
      </p:sp>
      <p:sp>
        <p:nvSpPr>
          <p:cNvPr id="12" name="文本框 10">
            <a:extLst>
              <a:ext uri="{FF2B5EF4-FFF2-40B4-BE49-F238E27FC236}">
                <a16:creationId xmlns:a16="http://schemas.microsoft.com/office/drawing/2014/main" id="{7702F5C2-4DC0-4CA8-AF5F-AA20DC05FA81}"/>
              </a:ext>
            </a:extLst>
          </p:cNvPr>
          <p:cNvSpPr txBox="1"/>
          <p:nvPr/>
        </p:nvSpPr>
        <p:spPr>
          <a:xfrm>
            <a:off x="-1" y="3016755"/>
            <a:ext cx="12191999" cy="707886"/>
          </a:xfrm>
          <a:prstGeom prst="rect">
            <a:avLst/>
          </a:prstGeom>
          <a:noFill/>
        </p:spPr>
        <p:txBody>
          <a:bodyPr wrap="square" rtlCol="0">
            <a:spAutoFit/>
          </a:bodyPr>
          <a:lstStyle/>
          <a:p>
            <a:pPr algn="ctr"/>
            <a:r>
              <a:rPr lang="en-US" altLang="zh-CN" sz="2000" b="1" dirty="0">
                <a:solidFill>
                  <a:schemeClr val="bg1"/>
                </a:solidFill>
                <a:latin typeface="Segoe SemiBold" panose="020B0703040204020203" pitchFamily="34" charset="0"/>
                <a:cs typeface="Segoe SemiBold" panose="020B0703040204020203" pitchFamily="34" charset="0"/>
              </a:rPr>
              <a:t>Shannon Raymond, MPH</a:t>
            </a:r>
          </a:p>
          <a:p>
            <a:pPr algn="ctr"/>
            <a:r>
              <a:rPr lang="en-US" altLang="zh-CN" sz="2000" b="1" dirty="0">
                <a:solidFill>
                  <a:schemeClr val="bg1"/>
                </a:solidFill>
                <a:latin typeface="Segoe SemiBold" panose="020B0703040204020203" pitchFamily="34" charset="0"/>
                <a:cs typeface="Segoe SemiBold" panose="020B0703040204020203" pitchFamily="34" charset="0"/>
              </a:rPr>
              <a:t> Training Coordinator</a:t>
            </a:r>
            <a:endParaRPr lang="zh-CN" altLang="en-US" sz="2000" b="1" dirty="0">
              <a:solidFill>
                <a:schemeClr val="bg1"/>
              </a:solidFill>
              <a:latin typeface="Segoe SemiBold" panose="020B0703040204020203" pitchFamily="34" charset="0"/>
              <a:cs typeface="Segoe SemiBold" panose="020B0703040204020203" pitchFamily="34" charset="0"/>
            </a:endParaRPr>
          </a:p>
        </p:txBody>
      </p:sp>
    </p:spTree>
    <p:extLst>
      <p:ext uri="{BB962C8B-B14F-4D97-AF65-F5344CB8AC3E}">
        <p14:creationId xmlns:p14="http://schemas.microsoft.com/office/powerpoint/2010/main" val="89181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D2598-FEFB-4868-A653-8E38C723D4BD}"/>
              </a:ext>
            </a:extLst>
          </p:cNvPr>
          <p:cNvSpPr>
            <a:spLocks noGrp="1"/>
          </p:cNvSpPr>
          <p:nvPr>
            <p:ph type="title"/>
          </p:nvPr>
        </p:nvSpPr>
        <p:spPr/>
        <p:txBody>
          <a:bodyPr/>
          <a:lstStyle/>
          <a:p>
            <a:r>
              <a:rPr lang="en-US" dirty="0"/>
              <a:t>Ounce Equivalents Implementation</a:t>
            </a:r>
          </a:p>
        </p:txBody>
      </p:sp>
      <p:sp>
        <p:nvSpPr>
          <p:cNvPr id="3" name="Content Placeholder 2">
            <a:extLst>
              <a:ext uri="{FF2B5EF4-FFF2-40B4-BE49-F238E27FC236}">
                <a16:creationId xmlns:a16="http://schemas.microsoft.com/office/drawing/2014/main" id="{DAA76CDC-A386-4354-936D-56CCDC9A95ED}"/>
              </a:ext>
            </a:extLst>
          </p:cNvPr>
          <p:cNvSpPr>
            <a:spLocks noGrp="1"/>
          </p:cNvSpPr>
          <p:nvPr>
            <p:ph idx="1"/>
          </p:nvPr>
        </p:nvSpPr>
        <p:spPr>
          <a:xfrm>
            <a:off x="567743" y="1230403"/>
            <a:ext cx="7622100" cy="5049746"/>
          </a:xfrm>
        </p:spPr>
        <p:txBody>
          <a:bodyPr/>
          <a:lstStyle/>
          <a:p>
            <a:r>
              <a:rPr lang="en-US" dirty="0"/>
              <a:t>USDA has extended a waiver to delay the implementation of ounce equivalents for grains in the CACFP through June 30, 2022</a:t>
            </a:r>
          </a:p>
          <a:p>
            <a:r>
              <a:rPr lang="en-US" dirty="0"/>
              <a:t>Starting on July 1, 2022, CACFP programs are expected to begin utilizing ounce equivalents for grains</a:t>
            </a:r>
          </a:p>
          <a:p>
            <a:r>
              <a:rPr lang="en-US" dirty="0"/>
              <a:t>The Document and Reference Library has all previous oz eq trainings</a:t>
            </a:r>
          </a:p>
        </p:txBody>
      </p:sp>
      <p:sp>
        <p:nvSpPr>
          <p:cNvPr id="4" name="Slide Number Placeholder 3">
            <a:extLst>
              <a:ext uri="{FF2B5EF4-FFF2-40B4-BE49-F238E27FC236}">
                <a16:creationId xmlns:a16="http://schemas.microsoft.com/office/drawing/2014/main" id="{ECC0D58B-C10D-43A7-AFB9-C59F5E211D9E}"/>
              </a:ext>
            </a:extLst>
          </p:cNvPr>
          <p:cNvSpPr>
            <a:spLocks noGrp="1"/>
          </p:cNvSpPr>
          <p:nvPr>
            <p:ph type="sldNum" sz="quarter" idx="12"/>
          </p:nvPr>
        </p:nvSpPr>
        <p:spPr/>
        <p:txBody>
          <a:bodyPr/>
          <a:lstStyle/>
          <a:p>
            <a:fld id="{FF27229C-EC7B-4063-A33B-28A5E87E32ED}" type="slidenum">
              <a:rPr lang="zh-CN" altLang="en-US" smtClean="0"/>
              <a:pPr/>
              <a:t>5</a:t>
            </a:fld>
            <a:endParaRPr lang="zh-CN" altLang="en-US" dirty="0"/>
          </a:p>
        </p:txBody>
      </p:sp>
      <p:pic>
        <p:nvPicPr>
          <p:cNvPr id="8" name="Picture 7" descr="Calendar&#10;&#10;Description automatically generated">
            <a:extLst>
              <a:ext uri="{FF2B5EF4-FFF2-40B4-BE49-F238E27FC236}">
                <a16:creationId xmlns:a16="http://schemas.microsoft.com/office/drawing/2014/main" id="{BC4D61AF-077B-430F-AA94-96A83D48E73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19051" y="2123966"/>
            <a:ext cx="3444353" cy="2610067"/>
          </a:xfrm>
          <a:prstGeom prst="rect">
            <a:avLst/>
          </a:prstGeom>
          <a:ln>
            <a:solidFill>
              <a:srgbClr val="FF0000"/>
            </a:solidFill>
          </a:ln>
        </p:spPr>
      </p:pic>
      <p:sp>
        <p:nvSpPr>
          <p:cNvPr id="9" name="Oval 8">
            <a:extLst>
              <a:ext uri="{FF2B5EF4-FFF2-40B4-BE49-F238E27FC236}">
                <a16:creationId xmlns:a16="http://schemas.microsoft.com/office/drawing/2014/main" id="{6ECEFAA1-1F21-4A20-B15D-038F82DD2CB1}"/>
              </a:ext>
            </a:extLst>
          </p:cNvPr>
          <p:cNvSpPr/>
          <p:nvPr/>
        </p:nvSpPr>
        <p:spPr>
          <a:xfrm>
            <a:off x="10833652" y="2703444"/>
            <a:ext cx="347870" cy="3677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57150">
                <a:solidFill>
                  <a:srgbClr val="FF0000"/>
                </a:solidFill>
              </a:ln>
              <a:noFill/>
            </a:endParaRPr>
          </a:p>
        </p:txBody>
      </p:sp>
    </p:spTree>
    <p:extLst>
      <p:ext uri="{BB962C8B-B14F-4D97-AF65-F5344CB8AC3E}">
        <p14:creationId xmlns:p14="http://schemas.microsoft.com/office/powerpoint/2010/main" val="1035897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65D9-5F3C-471C-B4C9-69D4E2992D99}"/>
              </a:ext>
            </a:extLst>
          </p:cNvPr>
          <p:cNvSpPr>
            <a:spLocks noGrp="1"/>
          </p:cNvSpPr>
          <p:nvPr>
            <p:ph type="title"/>
          </p:nvPr>
        </p:nvSpPr>
        <p:spPr/>
        <p:txBody>
          <a:bodyPr/>
          <a:lstStyle/>
          <a:p>
            <a:r>
              <a:rPr lang="en-US" dirty="0"/>
              <a:t>Goal for today	</a:t>
            </a:r>
          </a:p>
        </p:txBody>
      </p:sp>
      <p:sp>
        <p:nvSpPr>
          <p:cNvPr id="3" name="Content Placeholder 2">
            <a:extLst>
              <a:ext uri="{FF2B5EF4-FFF2-40B4-BE49-F238E27FC236}">
                <a16:creationId xmlns:a16="http://schemas.microsoft.com/office/drawing/2014/main" id="{E321F20C-E66E-4283-AC81-0CA44BA276C0}"/>
              </a:ext>
            </a:extLst>
          </p:cNvPr>
          <p:cNvSpPr>
            <a:spLocks noGrp="1"/>
          </p:cNvSpPr>
          <p:nvPr>
            <p:ph idx="1"/>
          </p:nvPr>
        </p:nvSpPr>
        <p:spPr/>
        <p:txBody>
          <a:bodyPr/>
          <a:lstStyle/>
          <a:p>
            <a:r>
              <a:rPr lang="en-US" dirty="0"/>
              <a:t>Identify which infant grains will need to be calculated using ounce equivalents</a:t>
            </a:r>
          </a:p>
          <a:p>
            <a:r>
              <a:rPr lang="en-US" dirty="0"/>
              <a:t>Walk through the process for determining oz eq for infants worksheet</a:t>
            </a:r>
          </a:p>
          <a:p>
            <a:pPr lvl="1"/>
            <a:r>
              <a:rPr lang="en-US" dirty="0"/>
              <a:t>How to use this form</a:t>
            </a:r>
          </a:p>
          <a:p>
            <a:pPr lvl="1"/>
            <a:r>
              <a:rPr lang="en-US" dirty="0"/>
              <a:t>Examples</a:t>
            </a:r>
          </a:p>
          <a:p>
            <a:endParaRPr lang="en-US" dirty="0"/>
          </a:p>
        </p:txBody>
      </p:sp>
      <p:sp>
        <p:nvSpPr>
          <p:cNvPr id="4" name="Slide Number Placeholder 3">
            <a:extLst>
              <a:ext uri="{FF2B5EF4-FFF2-40B4-BE49-F238E27FC236}">
                <a16:creationId xmlns:a16="http://schemas.microsoft.com/office/drawing/2014/main" id="{8C33A57C-8B24-4500-BD7B-9822A57235F9}"/>
              </a:ext>
            </a:extLst>
          </p:cNvPr>
          <p:cNvSpPr>
            <a:spLocks noGrp="1"/>
          </p:cNvSpPr>
          <p:nvPr>
            <p:ph type="sldNum" sz="quarter" idx="12"/>
          </p:nvPr>
        </p:nvSpPr>
        <p:spPr/>
        <p:txBody>
          <a:bodyPr/>
          <a:lstStyle/>
          <a:p>
            <a:fld id="{FF27229C-EC7B-4063-A33B-28A5E87E32ED}" type="slidenum">
              <a:rPr lang="zh-CN" altLang="en-US" smtClean="0"/>
              <a:pPr/>
              <a:t>6</a:t>
            </a:fld>
            <a:endParaRPr lang="zh-CN" altLang="en-US" dirty="0"/>
          </a:p>
        </p:txBody>
      </p:sp>
    </p:spTree>
    <p:extLst>
      <p:ext uri="{BB962C8B-B14F-4D97-AF65-F5344CB8AC3E}">
        <p14:creationId xmlns:p14="http://schemas.microsoft.com/office/powerpoint/2010/main" val="3665802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01</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dirty="0">
                <a:solidFill>
                  <a:schemeClr val="accent1">
                    <a:lumMod val="50000"/>
                  </a:schemeClr>
                </a:solidFill>
              </a:rPr>
              <a:t>When do infant meals need to include ounce equivalents?</a:t>
            </a:r>
            <a:endParaRPr lang="zh-CN" altLang="en-US" sz="4000" dirty="0">
              <a:solidFill>
                <a:schemeClr val="accent1">
                  <a:lumMod val="50000"/>
                </a:schemeClr>
              </a:solidFill>
            </a:endParaRPr>
          </a:p>
        </p:txBody>
      </p:sp>
    </p:spTree>
    <p:extLst>
      <p:ext uri="{BB962C8B-B14F-4D97-AF65-F5344CB8AC3E}">
        <p14:creationId xmlns:p14="http://schemas.microsoft.com/office/powerpoint/2010/main" val="4042130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873AB-9BD8-4009-AAA4-46491E8C507E}"/>
              </a:ext>
            </a:extLst>
          </p:cNvPr>
          <p:cNvSpPr>
            <a:spLocks noGrp="1"/>
          </p:cNvSpPr>
          <p:nvPr>
            <p:ph type="title"/>
          </p:nvPr>
        </p:nvSpPr>
        <p:spPr/>
        <p:txBody>
          <a:bodyPr/>
          <a:lstStyle/>
          <a:p>
            <a:r>
              <a:rPr lang="en-US" dirty="0"/>
              <a:t>Feeding Infants Using Ounce Equivalents for Grains </a:t>
            </a:r>
          </a:p>
        </p:txBody>
      </p:sp>
      <p:sp>
        <p:nvSpPr>
          <p:cNvPr id="3" name="Content Placeholder 2">
            <a:extLst>
              <a:ext uri="{FF2B5EF4-FFF2-40B4-BE49-F238E27FC236}">
                <a16:creationId xmlns:a16="http://schemas.microsoft.com/office/drawing/2014/main" id="{26321B73-F67B-4CEA-BD67-CDFE98084776}"/>
              </a:ext>
            </a:extLst>
          </p:cNvPr>
          <p:cNvSpPr>
            <a:spLocks noGrp="1"/>
          </p:cNvSpPr>
          <p:nvPr>
            <p:ph idx="1"/>
          </p:nvPr>
        </p:nvSpPr>
        <p:spPr>
          <a:xfrm>
            <a:off x="5218043" y="1230403"/>
            <a:ext cx="6720672" cy="5049746"/>
          </a:xfrm>
        </p:spPr>
        <p:txBody>
          <a:bodyPr/>
          <a:lstStyle/>
          <a:p>
            <a:r>
              <a:rPr lang="en-US" dirty="0"/>
              <a:t>Infant grains include bread/bread-like items, crackers, iron-fortified infant cereal, and ready-to-eat cereal</a:t>
            </a:r>
          </a:p>
          <a:p>
            <a:pPr lvl="1"/>
            <a:r>
              <a:rPr lang="en-US" dirty="0"/>
              <a:t>Bread/bread-like items, crackers, and ready-to-eat cereal are only creditable as part of a snack</a:t>
            </a:r>
          </a:p>
          <a:p>
            <a:r>
              <a:rPr lang="en-US" dirty="0"/>
              <a:t>Minimum amounts of these grains are transitioning to ounce equivalents</a:t>
            </a:r>
          </a:p>
        </p:txBody>
      </p:sp>
      <p:sp>
        <p:nvSpPr>
          <p:cNvPr id="4" name="Slide Number Placeholder 3">
            <a:extLst>
              <a:ext uri="{FF2B5EF4-FFF2-40B4-BE49-F238E27FC236}">
                <a16:creationId xmlns:a16="http://schemas.microsoft.com/office/drawing/2014/main" id="{3C323D8E-692A-4B1F-AA1B-9F20A8F22461}"/>
              </a:ext>
            </a:extLst>
          </p:cNvPr>
          <p:cNvSpPr>
            <a:spLocks noGrp="1"/>
          </p:cNvSpPr>
          <p:nvPr>
            <p:ph type="sldNum" sz="quarter" idx="12"/>
          </p:nvPr>
        </p:nvSpPr>
        <p:spPr/>
        <p:txBody>
          <a:bodyPr/>
          <a:lstStyle/>
          <a:p>
            <a:fld id="{FF27229C-EC7B-4063-A33B-28A5E87E32ED}" type="slidenum">
              <a:rPr lang="zh-CN" altLang="en-US" smtClean="0"/>
              <a:pPr/>
              <a:t>8</a:t>
            </a:fld>
            <a:endParaRPr lang="zh-CN" altLang="en-US" dirty="0"/>
          </a:p>
        </p:txBody>
      </p:sp>
      <p:pic>
        <p:nvPicPr>
          <p:cNvPr id="7" name="Picture 6">
            <a:extLst>
              <a:ext uri="{FF2B5EF4-FFF2-40B4-BE49-F238E27FC236}">
                <a16:creationId xmlns:a16="http://schemas.microsoft.com/office/drawing/2014/main" id="{03AC993B-46E5-4C7A-B821-0303B6D310F4}"/>
              </a:ext>
            </a:extLst>
          </p:cNvPr>
          <p:cNvPicPr>
            <a:picLocks noChangeAspect="1"/>
          </p:cNvPicPr>
          <p:nvPr/>
        </p:nvPicPr>
        <p:blipFill>
          <a:blip r:embed="rId2"/>
          <a:stretch>
            <a:fillRect/>
          </a:stretch>
        </p:blipFill>
        <p:spPr>
          <a:xfrm>
            <a:off x="591297" y="1133798"/>
            <a:ext cx="4019457" cy="5146351"/>
          </a:xfrm>
          <a:prstGeom prst="rect">
            <a:avLst/>
          </a:prstGeom>
        </p:spPr>
      </p:pic>
    </p:spTree>
    <p:extLst>
      <p:ext uri="{BB962C8B-B14F-4D97-AF65-F5344CB8AC3E}">
        <p14:creationId xmlns:p14="http://schemas.microsoft.com/office/powerpoint/2010/main" val="2086894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92BB0-031A-43D3-B01A-29CA95BBC70D}"/>
              </a:ext>
            </a:extLst>
          </p:cNvPr>
          <p:cNvSpPr>
            <a:spLocks noGrp="1"/>
          </p:cNvSpPr>
          <p:nvPr>
            <p:ph type="title"/>
          </p:nvPr>
        </p:nvSpPr>
        <p:spPr/>
        <p:txBody>
          <a:bodyPr/>
          <a:lstStyle/>
          <a:p>
            <a:r>
              <a:rPr lang="en-US" dirty="0"/>
              <a:t>Ounce equivalents of grains for infants (6-11 months)</a:t>
            </a:r>
          </a:p>
        </p:txBody>
      </p:sp>
      <p:pic>
        <p:nvPicPr>
          <p:cNvPr id="6" name="Content Placeholder 5">
            <a:extLst>
              <a:ext uri="{FF2B5EF4-FFF2-40B4-BE49-F238E27FC236}">
                <a16:creationId xmlns:a16="http://schemas.microsoft.com/office/drawing/2014/main" id="{09757702-AD30-4178-BC91-E10BE986B3BA}"/>
              </a:ext>
            </a:extLst>
          </p:cNvPr>
          <p:cNvPicPr>
            <a:picLocks noGrp="1" noChangeAspect="1"/>
          </p:cNvPicPr>
          <p:nvPr>
            <p:ph idx="1"/>
          </p:nvPr>
        </p:nvPicPr>
        <p:blipFill>
          <a:blip r:embed="rId2"/>
          <a:stretch>
            <a:fillRect/>
          </a:stretch>
        </p:blipFill>
        <p:spPr>
          <a:xfrm>
            <a:off x="523952" y="2057761"/>
            <a:ext cx="5528257" cy="2742478"/>
          </a:xfrm>
        </p:spPr>
      </p:pic>
      <p:sp>
        <p:nvSpPr>
          <p:cNvPr id="4" name="Slide Number Placeholder 3">
            <a:extLst>
              <a:ext uri="{FF2B5EF4-FFF2-40B4-BE49-F238E27FC236}">
                <a16:creationId xmlns:a16="http://schemas.microsoft.com/office/drawing/2014/main" id="{DF90E1DB-686C-4599-B679-BC488C22E246}"/>
              </a:ext>
            </a:extLst>
          </p:cNvPr>
          <p:cNvSpPr>
            <a:spLocks noGrp="1"/>
          </p:cNvSpPr>
          <p:nvPr>
            <p:ph type="sldNum" sz="quarter" idx="12"/>
          </p:nvPr>
        </p:nvSpPr>
        <p:spPr/>
        <p:txBody>
          <a:bodyPr/>
          <a:lstStyle/>
          <a:p>
            <a:fld id="{FF27229C-EC7B-4063-A33B-28A5E87E32ED}" type="slidenum">
              <a:rPr lang="zh-CN" altLang="en-US" smtClean="0"/>
              <a:pPr/>
              <a:t>9</a:t>
            </a:fld>
            <a:endParaRPr lang="zh-CN" altLang="en-US" dirty="0"/>
          </a:p>
        </p:txBody>
      </p:sp>
      <p:pic>
        <p:nvPicPr>
          <p:cNvPr id="8" name="Picture 7">
            <a:extLst>
              <a:ext uri="{FF2B5EF4-FFF2-40B4-BE49-F238E27FC236}">
                <a16:creationId xmlns:a16="http://schemas.microsoft.com/office/drawing/2014/main" id="{2381AA4C-CCB7-49DD-BEBD-ACDA28B5D886}"/>
              </a:ext>
            </a:extLst>
          </p:cNvPr>
          <p:cNvPicPr>
            <a:picLocks noChangeAspect="1"/>
          </p:cNvPicPr>
          <p:nvPr/>
        </p:nvPicPr>
        <p:blipFill>
          <a:blip r:embed="rId3"/>
          <a:stretch>
            <a:fillRect/>
          </a:stretch>
        </p:blipFill>
        <p:spPr>
          <a:xfrm>
            <a:off x="6307485" y="1254311"/>
            <a:ext cx="5484466" cy="4863856"/>
          </a:xfrm>
          <a:prstGeom prst="rect">
            <a:avLst/>
          </a:prstGeom>
        </p:spPr>
      </p:pic>
    </p:spTree>
    <p:extLst>
      <p:ext uri="{BB962C8B-B14F-4D97-AF65-F5344CB8AC3E}">
        <p14:creationId xmlns:p14="http://schemas.microsoft.com/office/powerpoint/2010/main" val="2238301496"/>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ESE PowerPoint Template 2017</Template>
  <TotalTime>36206</TotalTime>
  <Words>2115</Words>
  <Application>Microsoft Office PowerPoint</Application>
  <PresentationFormat>Widescreen</PresentationFormat>
  <Paragraphs>252</Paragraphs>
  <Slides>47</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等线</vt:lpstr>
      <vt:lpstr>Arial</vt:lpstr>
      <vt:lpstr>Calibri</vt:lpstr>
      <vt:lpstr>Courier New</vt:lpstr>
      <vt:lpstr>Segoe</vt:lpstr>
      <vt:lpstr>Segoe SemiBold</vt:lpstr>
      <vt:lpstr>Segoe UI</vt:lpstr>
      <vt:lpstr>Segoe UI Semibold</vt:lpstr>
      <vt:lpstr>Wingdings</vt:lpstr>
      <vt:lpstr>ESE​​</vt:lpstr>
      <vt:lpstr>Welcome to Feeding Infants Using Ounce Equivalents Training </vt:lpstr>
      <vt:lpstr>USDA Notice: Infant Formula Recall (02/22/2022)</vt:lpstr>
      <vt:lpstr>Feeding Infants Using Ounce Equivalents for Grains</vt:lpstr>
      <vt:lpstr>Current USDA nondiscrimination statement</vt:lpstr>
      <vt:lpstr>Ounce Equivalents Implementation</vt:lpstr>
      <vt:lpstr>Goal for today </vt:lpstr>
      <vt:lpstr>PowerPoint Presentation</vt:lpstr>
      <vt:lpstr>Feeding Infants Using Ounce Equivalents for Grains </vt:lpstr>
      <vt:lpstr>Ounce equivalents of grains for infants (6-11 months)</vt:lpstr>
      <vt:lpstr>Feeding infants using oz eq for grains</vt:lpstr>
      <vt:lpstr>Documenting oz eq for infants</vt:lpstr>
      <vt:lpstr>PowerPoint Presentation</vt:lpstr>
      <vt:lpstr>Feeding Infants Using Ounce Equivalents for Grains </vt:lpstr>
      <vt:lpstr>Using the worksheet</vt:lpstr>
      <vt:lpstr>Using the ounce equivalents for infants worksheet</vt:lpstr>
      <vt:lpstr>Step 1: Select the appropriate grain chart</vt:lpstr>
      <vt:lpstr>Step 2: Find the specific grain &amp; how it is measured</vt:lpstr>
      <vt:lpstr>Step 3: Grain by Weight- Nutrition Facts Label</vt:lpstr>
      <vt:lpstr>Step 3: Grain by Size- Dimensions of Item</vt:lpstr>
      <vt:lpstr>PowerPoint Presentation</vt:lpstr>
      <vt:lpstr>Example 1: Cereal</vt:lpstr>
      <vt:lpstr>Step 1: Identify the correct list and the specific item</vt:lpstr>
      <vt:lpstr>Step 1: Identify the correct list and the specific item</vt:lpstr>
      <vt:lpstr>Step 2: How is the item qualified? </vt:lpstr>
      <vt:lpstr>Step 2: How is the item qualified? </vt:lpstr>
      <vt:lpstr>Step 3: Go to the chart how much do I need?</vt:lpstr>
      <vt:lpstr>Example 2: Waffles </vt:lpstr>
      <vt:lpstr>Step 1: Identify the correct list and the specific item</vt:lpstr>
      <vt:lpstr>Step 1: Identify the correct list and the specific item</vt:lpstr>
      <vt:lpstr>Step 2: How is the item qualified? </vt:lpstr>
      <vt:lpstr>Step 2: How is the item qualified? </vt:lpstr>
      <vt:lpstr>Step 3: Nutrition Facts Label</vt:lpstr>
      <vt:lpstr>Step 3: How much to serve? </vt:lpstr>
      <vt:lpstr>What is the waffle did not meet the weight minimum?</vt:lpstr>
      <vt:lpstr>Example 3: Crackers</vt:lpstr>
      <vt:lpstr>Step 1: Identify the correct list and the specific item</vt:lpstr>
      <vt:lpstr>Step 1: Identify the correct list and the specific item</vt:lpstr>
      <vt:lpstr>Steps 2: Find the grain item and how it’s quantified</vt:lpstr>
      <vt:lpstr>Grains measuring tool</vt:lpstr>
      <vt:lpstr>Step 3: Go to the chart, how much grain do I need?</vt:lpstr>
      <vt:lpstr>Step 3: Go to the chart, how much grain do I need?</vt:lpstr>
      <vt:lpstr>Additional resources forthcoming</vt:lpstr>
      <vt:lpstr>PowerPoint Presentation</vt:lpstr>
      <vt:lpstr>Certificate of training completion</vt:lpstr>
      <vt:lpstr>CACFP Training Needs</vt:lpstr>
      <vt:lpstr>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Your Main Title Here</dc:title>
  <dc:creator>Raymond, Shannon (DESE)</dc:creator>
  <cp:lastModifiedBy>Robin Brooks</cp:lastModifiedBy>
  <cp:revision>334</cp:revision>
  <cp:lastPrinted>2017-08-07T14:46:10Z</cp:lastPrinted>
  <dcterms:created xsi:type="dcterms:W3CDTF">2019-04-04T15:16:52Z</dcterms:created>
  <dcterms:modified xsi:type="dcterms:W3CDTF">2022-05-11T14:15:16Z</dcterms:modified>
</cp:coreProperties>
</file>